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58" r:id="rId4"/>
    <p:sldId id="261" r:id="rId5"/>
    <p:sldId id="262" r:id="rId6"/>
    <p:sldId id="266" r:id="rId7"/>
    <p:sldId id="268" r:id="rId8"/>
    <p:sldId id="257" r:id="rId9"/>
    <p:sldId id="269" r:id="rId10"/>
    <p:sldId id="260" r:id="rId11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ртур Щеглов" initials="АЩ" lastIdx="2" clrIdx="0">
    <p:extLst>
      <p:ext uri="{19B8F6BF-5375-455C-9EA6-DF929625EA0E}">
        <p15:presenceInfo xmlns:p15="http://schemas.microsoft.com/office/powerpoint/2012/main" userId="109e51f03c6034e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CC"/>
    <a:srgbClr val="1D4A97"/>
    <a:srgbClr val="E32F32"/>
    <a:srgbClr val="EAEBEB"/>
    <a:srgbClr val="447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68E182A-37F3-4217-8D53-2E022DEADF45}" v="5" dt="2021-04-12T05:27:25.55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4" autoAdjust="0"/>
    <p:restoredTop sz="94660"/>
  </p:normalViewPr>
  <p:slideViewPr>
    <p:cSldViewPr snapToGrid="0">
      <p:cViewPr varScale="1">
        <p:scale>
          <a:sx n="76" d="100"/>
          <a:sy n="76" d="100"/>
        </p:scale>
        <p:origin x="132" y="3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Артур Щеглов" userId="109e51f03c6034e0" providerId="LiveId" clId="{6CC91B7B-5B69-45B7-ACCB-17677B7C0E22}"/>
    <pc:docChg chg="undo redo custSel addSld delSld modSld sldOrd">
      <pc:chgData name="Артур Щеглов" userId="109e51f03c6034e0" providerId="LiveId" clId="{6CC91B7B-5B69-45B7-ACCB-17677B7C0E22}" dt="2021-04-06T13:11:57.271" v="589" actId="20577"/>
      <pc:docMkLst>
        <pc:docMk/>
      </pc:docMkLst>
      <pc:sldChg chg="addSp delSp modSp mod">
        <pc:chgData name="Артур Щеглов" userId="109e51f03c6034e0" providerId="LiveId" clId="{6CC91B7B-5B69-45B7-ACCB-17677B7C0E22}" dt="2021-04-06T13:11:51.679" v="588" actId="20577"/>
        <pc:sldMkLst>
          <pc:docMk/>
          <pc:sldMk cId="3725719182" sldId="257"/>
        </pc:sldMkLst>
        <pc:spChg chg="mod">
          <ac:chgData name="Артур Щеглов" userId="109e51f03c6034e0" providerId="LiveId" clId="{6CC91B7B-5B69-45B7-ACCB-17677B7C0E22}" dt="2021-04-06T13:11:51.679" v="588" actId="20577"/>
          <ac:spMkLst>
            <pc:docMk/>
            <pc:sldMk cId="3725719182" sldId="257"/>
            <ac:spMk id="3" creationId="{AF5709F4-34EC-4D1E-B083-DA5215A43842}"/>
          </ac:spMkLst>
        </pc:spChg>
        <pc:spChg chg="del">
          <ac:chgData name="Артур Щеглов" userId="109e51f03c6034e0" providerId="LiveId" clId="{6CC91B7B-5B69-45B7-ACCB-17677B7C0E22}" dt="2021-04-06T12:22:04.439" v="29" actId="478"/>
          <ac:spMkLst>
            <pc:docMk/>
            <pc:sldMk cId="3725719182" sldId="257"/>
            <ac:spMk id="5" creationId="{B943132D-0054-4858-BD8C-4631B11BD02B}"/>
          </ac:spMkLst>
        </pc:spChg>
        <pc:spChg chg="add mod">
          <ac:chgData name="Артур Щеглов" userId="109e51f03c6034e0" providerId="LiveId" clId="{6CC91B7B-5B69-45B7-ACCB-17677B7C0E22}" dt="2021-04-06T12:56:34.184" v="366" actId="1076"/>
          <ac:spMkLst>
            <pc:docMk/>
            <pc:sldMk cId="3725719182" sldId="257"/>
            <ac:spMk id="7" creationId="{F260CFD7-6EAE-465C-95D0-F4C3B1123799}"/>
          </ac:spMkLst>
        </pc:spChg>
        <pc:spChg chg="del">
          <ac:chgData name="Артур Щеглов" userId="109e51f03c6034e0" providerId="LiveId" clId="{6CC91B7B-5B69-45B7-ACCB-17677B7C0E22}" dt="2021-04-06T12:55:48.993" v="338" actId="478"/>
          <ac:spMkLst>
            <pc:docMk/>
            <pc:sldMk cId="3725719182" sldId="257"/>
            <ac:spMk id="8" creationId="{4C964697-6F53-42B7-939B-762569869C80}"/>
          </ac:spMkLst>
        </pc:spChg>
        <pc:graphicFrameChg chg="add mod modGraphic">
          <ac:chgData name="Артур Щеглов" userId="109e51f03c6034e0" providerId="LiveId" clId="{6CC91B7B-5B69-45B7-ACCB-17677B7C0E22}" dt="2021-04-06T12:57:14.086" v="374" actId="207"/>
          <ac:graphicFrameMkLst>
            <pc:docMk/>
            <pc:sldMk cId="3725719182" sldId="257"/>
            <ac:graphicFrameMk id="6" creationId="{42AF2F6D-5EF4-48B6-9CE0-78FBCE3773DF}"/>
          </ac:graphicFrameMkLst>
        </pc:graphicFrameChg>
      </pc:sldChg>
      <pc:sldChg chg="modSp mod ord">
        <pc:chgData name="Артур Щеглов" userId="109e51f03c6034e0" providerId="LiveId" clId="{6CC91B7B-5B69-45B7-ACCB-17677B7C0E22}" dt="2021-04-06T12:30:56.828" v="103" actId="14100"/>
        <pc:sldMkLst>
          <pc:docMk/>
          <pc:sldMk cId="1035812176" sldId="258"/>
        </pc:sldMkLst>
        <pc:spChg chg="mod">
          <ac:chgData name="Артур Щеглов" userId="109e51f03c6034e0" providerId="LiveId" clId="{6CC91B7B-5B69-45B7-ACCB-17677B7C0E22}" dt="2021-04-06T12:20:54.229" v="25" actId="1076"/>
          <ac:spMkLst>
            <pc:docMk/>
            <pc:sldMk cId="1035812176" sldId="258"/>
            <ac:spMk id="2" creationId="{7614E8F7-DF5A-41EA-8C50-5AE42465A45C}"/>
          </ac:spMkLst>
        </pc:spChg>
        <pc:spChg chg="mod">
          <ac:chgData name="Артур Щеглов" userId="109e51f03c6034e0" providerId="LiveId" clId="{6CC91B7B-5B69-45B7-ACCB-17677B7C0E22}" dt="2021-04-06T12:20:47.271" v="24" actId="1076"/>
          <ac:spMkLst>
            <pc:docMk/>
            <pc:sldMk cId="1035812176" sldId="258"/>
            <ac:spMk id="3" creationId="{AF5709F4-34EC-4D1E-B083-DA5215A43842}"/>
          </ac:spMkLst>
        </pc:spChg>
        <pc:spChg chg="mod">
          <ac:chgData name="Артур Щеглов" userId="109e51f03c6034e0" providerId="LiveId" clId="{6CC91B7B-5B69-45B7-ACCB-17677B7C0E22}" dt="2021-04-06T12:30:56.828" v="103" actId="14100"/>
          <ac:spMkLst>
            <pc:docMk/>
            <pc:sldMk cId="1035812176" sldId="258"/>
            <ac:spMk id="5" creationId="{B943132D-0054-4858-BD8C-4631B11BD02B}"/>
          </ac:spMkLst>
        </pc:spChg>
        <pc:spChg chg="mod">
          <ac:chgData name="Артур Щеглов" userId="109e51f03c6034e0" providerId="LiveId" clId="{6CC91B7B-5B69-45B7-ACCB-17677B7C0E22}" dt="2021-04-06T12:20:54.229" v="25" actId="1076"/>
          <ac:spMkLst>
            <pc:docMk/>
            <pc:sldMk cId="1035812176" sldId="258"/>
            <ac:spMk id="6" creationId="{EF67D2D1-9CEB-42E5-87A9-72C78BF835D9}"/>
          </ac:spMkLst>
        </pc:spChg>
        <pc:spChg chg="mod">
          <ac:chgData name="Артур Щеглов" userId="109e51f03c6034e0" providerId="LiveId" clId="{6CC91B7B-5B69-45B7-ACCB-17677B7C0E22}" dt="2021-04-06T12:20:54.229" v="25" actId="1076"/>
          <ac:spMkLst>
            <pc:docMk/>
            <pc:sldMk cId="1035812176" sldId="258"/>
            <ac:spMk id="8" creationId="{4C964697-6F53-42B7-939B-762569869C80}"/>
          </ac:spMkLst>
        </pc:spChg>
        <pc:spChg chg="mod">
          <ac:chgData name="Артур Щеглов" userId="109e51f03c6034e0" providerId="LiveId" clId="{6CC91B7B-5B69-45B7-ACCB-17677B7C0E22}" dt="2021-04-06T12:20:54.229" v="25" actId="1076"/>
          <ac:spMkLst>
            <pc:docMk/>
            <pc:sldMk cId="1035812176" sldId="258"/>
            <ac:spMk id="12" creationId="{C06C288A-99A4-4E1C-9559-C1E62AEB1004}"/>
          </ac:spMkLst>
        </pc:spChg>
        <pc:spChg chg="mod">
          <ac:chgData name="Артур Щеглов" userId="109e51f03c6034e0" providerId="LiveId" clId="{6CC91B7B-5B69-45B7-ACCB-17677B7C0E22}" dt="2021-04-06T12:20:54.229" v="25" actId="1076"/>
          <ac:spMkLst>
            <pc:docMk/>
            <pc:sldMk cId="1035812176" sldId="258"/>
            <ac:spMk id="13" creationId="{B661C049-DD63-4221-A62F-D92177B76E5B}"/>
          </ac:spMkLst>
        </pc:spChg>
        <pc:spChg chg="mod">
          <ac:chgData name="Артур Щеглов" userId="109e51f03c6034e0" providerId="LiveId" clId="{6CC91B7B-5B69-45B7-ACCB-17677B7C0E22}" dt="2021-04-06T12:20:54.229" v="25" actId="1076"/>
          <ac:spMkLst>
            <pc:docMk/>
            <pc:sldMk cId="1035812176" sldId="258"/>
            <ac:spMk id="14" creationId="{3ACE0C08-2ECC-41AC-9A24-A40F7A069121}"/>
          </ac:spMkLst>
        </pc:spChg>
        <pc:spChg chg="mod">
          <ac:chgData name="Артур Щеглов" userId="109e51f03c6034e0" providerId="LiveId" clId="{6CC91B7B-5B69-45B7-ACCB-17677B7C0E22}" dt="2021-04-06T12:20:47.271" v="24" actId="1076"/>
          <ac:spMkLst>
            <pc:docMk/>
            <pc:sldMk cId="1035812176" sldId="258"/>
            <ac:spMk id="15" creationId="{A1A40AB7-8900-404B-BD0F-ADD87C291C34}"/>
          </ac:spMkLst>
        </pc:spChg>
        <pc:spChg chg="mod">
          <ac:chgData name="Артур Щеглов" userId="109e51f03c6034e0" providerId="LiveId" clId="{6CC91B7B-5B69-45B7-ACCB-17677B7C0E22}" dt="2021-04-06T12:20:47.271" v="24" actId="1076"/>
          <ac:spMkLst>
            <pc:docMk/>
            <pc:sldMk cId="1035812176" sldId="258"/>
            <ac:spMk id="16" creationId="{74E55DF6-CC08-479D-BA60-0B705EDD4A70}"/>
          </ac:spMkLst>
        </pc:spChg>
        <pc:spChg chg="mod">
          <ac:chgData name="Артур Щеглов" userId="109e51f03c6034e0" providerId="LiveId" clId="{6CC91B7B-5B69-45B7-ACCB-17677B7C0E22}" dt="2021-04-06T12:20:47.271" v="24" actId="1076"/>
          <ac:spMkLst>
            <pc:docMk/>
            <pc:sldMk cId="1035812176" sldId="258"/>
            <ac:spMk id="17" creationId="{2FB75E82-8327-4EA0-893B-726CD19C3519}"/>
          </ac:spMkLst>
        </pc:spChg>
        <pc:spChg chg="mod">
          <ac:chgData name="Артур Щеглов" userId="109e51f03c6034e0" providerId="LiveId" clId="{6CC91B7B-5B69-45B7-ACCB-17677B7C0E22}" dt="2021-04-06T12:21:32.321" v="28" actId="20577"/>
          <ac:spMkLst>
            <pc:docMk/>
            <pc:sldMk cId="1035812176" sldId="258"/>
            <ac:spMk id="18" creationId="{CC274944-3017-4ED1-A4DC-B173CCEC522F}"/>
          </ac:spMkLst>
        </pc:spChg>
        <pc:spChg chg="mod">
          <ac:chgData name="Артур Щеглов" userId="109e51f03c6034e0" providerId="LiveId" clId="{6CC91B7B-5B69-45B7-ACCB-17677B7C0E22}" dt="2021-04-06T12:20:47.271" v="24" actId="1076"/>
          <ac:spMkLst>
            <pc:docMk/>
            <pc:sldMk cId="1035812176" sldId="258"/>
            <ac:spMk id="19" creationId="{6E126765-99D2-4A65-9A81-3D09254A7047}"/>
          </ac:spMkLst>
        </pc:spChg>
        <pc:spChg chg="mod">
          <ac:chgData name="Артур Щеглов" userId="109e51f03c6034e0" providerId="LiveId" clId="{6CC91B7B-5B69-45B7-ACCB-17677B7C0E22}" dt="2021-04-06T12:20:47.271" v="24" actId="1076"/>
          <ac:spMkLst>
            <pc:docMk/>
            <pc:sldMk cId="1035812176" sldId="258"/>
            <ac:spMk id="20" creationId="{3DD7876A-2047-4A2D-BBAF-DCECCF2AA37D}"/>
          </ac:spMkLst>
        </pc:spChg>
        <pc:picChg chg="mod">
          <ac:chgData name="Артур Щеглов" userId="109e51f03c6034e0" providerId="LiveId" clId="{6CC91B7B-5B69-45B7-ACCB-17677B7C0E22}" dt="2021-04-06T12:20:54.229" v="25" actId="1076"/>
          <ac:picMkLst>
            <pc:docMk/>
            <pc:sldMk cId="1035812176" sldId="258"/>
            <ac:picMk id="21" creationId="{7D3A5A66-9A3C-4DC9-87EB-94D9D68D2FF6}"/>
          </ac:picMkLst>
        </pc:picChg>
        <pc:picChg chg="mod">
          <ac:chgData name="Артур Щеглов" userId="109e51f03c6034e0" providerId="LiveId" clId="{6CC91B7B-5B69-45B7-ACCB-17677B7C0E22}" dt="2021-04-06T12:20:47.271" v="24" actId="1076"/>
          <ac:picMkLst>
            <pc:docMk/>
            <pc:sldMk cId="1035812176" sldId="258"/>
            <ac:picMk id="23" creationId="{82CE20C4-92B8-4732-ACF9-1C511626598E}"/>
          </ac:picMkLst>
        </pc:picChg>
        <pc:picChg chg="mod">
          <ac:chgData name="Артур Щеглов" userId="109e51f03c6034e0" providerId="LiveId" clId="{6CC91B7B-5B69-45B7-ACCB-17677B7C0E22}" dt="2021-04-06T12:20:54.229" v="25" actId="1076"/>
          <ac:picMkLst>
            <pc:docMk/>
            <pc:sldMk cId="1035812176" sldId="258"/>
            <ac:picMk id="27" creationId="{4EB0C3CF-3E67-4000-91A7-08FADE304DFC}"/>
          </ac:picMkLst>
        </pc:picChg>
        <pc:picChg chg="mod">
          <ac:chgData name="Артур Щеглов" userId="109e51f03c6034e0" providerId="LiveId" clId="{6CC91B7B-5B69-45B7-ACCB-17677B7C0E22}" dt="2021-04-06T12:20:47.271" v="24" actId="1076"/>
          <ac:picMkLst>
            <pc:docMk/>
            <pc:sldMk cId="1035812176" sldId="258"/>
            <ac:picMk id="29" creationId="{461163FF-5663-4388-8B2F-C58B749CEECD}"/>
          </ac:picMkLst>
        </pc:picChg>
      </pc:sldChg>
      <pc:sldChg chg="del">
        <pc:chgData name="Артур Щеглов" userId="109e51f03c6034e0" providerId="LiveId" clId="{6CC91B7B-5B69-45B7-ACCB-17677B7C0E22}" dt="2021-04-06T13:08:36.005" v="540" actId="47"/>
        <pc:sldMkLst>
          <pc:docMk/>
          <pc:sldMk cId="3836406559" sldId="259"/>
        </pc:sldMkLst>
      </pc:sldChg>
      <pc:sldChg chg="addSp delSp modSp mod">
        <pc:chgData name="Артур Щеглов" userId="109e51f03c6034e0" providerId="LiveId" clId="{6CC91B7B-5B69-45B7-ACCB-17677B7C0E22}" dt="2021-04-06T13:10:49.657" v="583" actId="20577"/>
        <pc:sldMkLst>
          <pc:docMk/>
          <pc:sldMk cId="3825329075" sldId="260"/>
        </pc:sldMkLst>
        <pc:spChg chg="add mod">
          <ac:chgData name="Артур Щеглов" userId="109e51f03c6034e0" providerId="LiveId" clId="{6CC91B7B-5B69-45B7-ACCB-17677B7C0E22}" dt="2021-04-06T13:09:48.549" v="571" actId="1076"/>
          <ac:spMkLst>
            <pc:docMk/>
            <pc:sldMk cId="3825329075" sldId="260"/>
            <ac:spMk id="4" creationId="{99AD526F-9866-4FC9-95F2-FC4D00F0075E}"/>
          </ac:spMkLst>
        </pc:spChg>
        <pc:spChg chg="add mod">
          <ac:chgData name="Артур Щеглов" userId="109e51f03c6034e0" providerId="LiveId" clId="{6CC91B7B-5B69-45B7-ACCB-17677B7C0E22}" dt="2021-04-06T13:10:49.657" v="583" actId="20577"/>
          <ac:spMkLst>
            <pc:docMk/>
            <pc:sldMk cId="3825329075" sldId="260"/>
            <ac:spMk id="5" creationId="{F54E1D5E-8BED-4D69-96FE-18A3AD385968}"/>
          </ac:spMkLst>
        </pc:spChg>
        <pc:spChg chg="del">
          <ac:chgData name="Артур Щеглов" userId="109e51f03c6034e0" providerId="LiveId" clId="{6CC91B7B-5B69-45B7-ACCB-17677B7C0E22}" dt="2021-04-06T13:09:40.321" v="569" actId="478"/>
          <ac:spMkLst>
            <pc:docMk/>
            <pc:sldMk cId="3825329075" sldId="260"/>
            <ac:spMk id="6" creationId="{BEA8324D-5CFB-45DF-8930-667457ADADEC}"/>
          </ac:spMkLst>
        </pc:spChg>
        <pc:spChg chg="add mod">
          <ac:chgData name="Артур Щеглов" userId="109e51f03c6034e0" providerId="LiveId" clId="{6CC91B7B-5B69-45B7-ACCB-17677B7C0E22}" dt="2021-04-06T13:09:59.219" v="573" actId="1076"/>
          <ac:spMkLst>
            <pc:docMk/>
            <pc:sldMk cId="3825329075" sldId="260"/>
            <ac:spMk id="8" creationId="{A52ADE75-703B-44C5-9110-251B30E48236}"/>
          </ac:spMkLst>
        </pc:spChg>
        <pc:spChg chg="add mod">
          <ac:chgData name="Артур Щеглов" userId="109e51f03c6034e0" providerId="LiveId" clId="{6CC91B7B-5B69-45B7-ACCB-17677B7C0E22}" dt="2021-04-06T13:10:40.430" v="577"/>
          <ac:spMkLst>
            <pc:docMk/>
            <pc:sldMk cId="3825329075" sldId="260"/>
            <ac:spMk id="9" creationId="{0A51FEAF-687A-4DF7-B157-27B3A96E164F}"/>
          </ac:spMkLst>
        </pc:spChg>
        <pc:picChg chg="add mod">
          <ac:chgData name="Артур Щеглов" userId="109e51f03c6034e0" providerId="LiveId" clId="{6CC91B7B-5B69-45B7-ACCB-17677B7C0E22}" dt="2021-04-06T13:09:48.549" v="571" actId="1076"/>
          <ac:picMkLst>
            <pc:docMk/>
            <pc:sldMk cId="3825329075" sldId="260"/>
            <ac:picMk id="3" creationId="{5E68E185-80D2-400A-9CE4-C5206314C53A}"/>
          </ac:picMkLst>
        </pc:picChg>
        <pc:picChg chg="add mod">
          <ac:chgData name="Артур Щеглов" userId="109e51f03c6034e0" providerId="LiveId" clId="{6CC91B7B-5B69-45B7-ACCB-17677B7C0E22}" dt="2021-04-06T13:09:59.219" v="573" actId="1076"/>
          <ac:picMkLst>
            <pc:docMk/>
            <pc:sldMk cId="3825329075" sldId="260"/>
            <ac:picMk id="7" creationId="{120EB762-A19A-428B-B5AE-388FC43E6D99}"/>
          </ac:picMkLst>
        </pc:picChg>
      </pc:sldChg>
      <pc:sldChg chg="addSp delSp modSp add mod">
        <pc:chgData name="Артур Щеглов" userId="109e51f03c6034e0" providerId="LiveId" clId="{6CC91B7B-5B69-45B7-ACCB-17677B7C0E22}" dt="2021-04-06T12:23:56.031" v="42" actId="1076"/>
        <pc:sldMkLst>
          <pc:docMk/>
          <pc:sldMk cId="4143581130" sldId="261"/>
        </pc:sldMkLst>
        <pc:spChg chg="del">
          <ac:chgData name="Артур Щеглов" userId="109e51f03c6034e0" providerId="LiveId" clId="{6CC91B7B-5B69-45B7-ACCB-17677B7C0E22}" dt="2021-04-06T12:22:31.856" v="33" actId="478"/>
          <ac:spMkLst>
            <pc:docMk/>
            <pc:sldMk cId="4143581130" sldId="261"/>
            <ac:spMk id="2" creationId="{7614E8F7-DF5A-41EA-8C50-5AE42465A45C}"/>
          </ac:spMkLst>
        </pc:spChg>
        <pc:spChg chg="mod">
          <ac:chgData name="Артур Щеглов" userId="109e51f03c6034e0" providerId="LiveId" clId="{6CC91B7B-5B69-45B7-ACCB-17677B7C0E22}" dt="2021-04-06T12:23:14.975" v="41" actId="20577"/>
          <ac:spMkLst>
            <pc:docMk/>
            <pc:sldMk cId="4143581130" sldId="261"/>
            <ac:spMk id="3" creationId="{AF5709F4-34EC-4D1E-B083-DA5215A43842}"/>
          </ac:spMkLst>
        </pc:spChg>
        <pc:spChg chg="del">
          <ac:chgData name="Артур Щеглов" userId="109e51f03c6034e0" providerId="LiveId" clId="{6CC91B7B-5B69-45B7-ACCB-17677B7C0E22}" dt="2021-04-06T12:22:34.583" v="34" actId="478"/>
          <ac:spMkLst>
            <pc:docMk/>
            <pc:sldMk cId="4143581130" sldId="261"/>
            <ac:spMk id="5" creationId="{B943132D-0054-4858-BD8C-4631B11BD02B}"/>
          </ac:spMkLst>
        </pc:spChg>
        <pc:spChg chg="del">
          <ac:chgData name="Артур Щеглов" userId="109e51f03c6034e0" providerId="LiveId" clId="{6CC91B7B-5B69-45B7-ACCB-17677B7C0E22}" dt="2021-04-06T12:22:31.856" v="33" actId="478"/>
          <ac:spMkLst>
            <pc:docMk/>
            <pc:sldMk cId="4143581130" sldId="261"/>
            <ac:spMk id="6" creationId="{EF67D2D1-9CEB-42E5-87A9-72C78BF835D9}"/>
          </ac:spMkLst>
        </pc:spChg>
        <pc:spChg chg="del">
          <ac:chgData name="Артур Щеглов" userId="109e51f03c6034e0" providerId="LiveId" clId="{6CC91B7B-5B69-45B7-ACCB-17677B7C0E22}" dt="2021-04-06T12:22:17.325" v="31" actId="478"/>
          <ac:spMkLst>
            <pc:docMk/>
            <pc:sldMk cId="4143581130" sldId="261"/>
            <ac:spMk id="8" creationId="{4C964697-6F53-42B7-939B-762569869C80}"/>
          </ac:spMkLst>
        </pc:spChg>
        <pc:spChg chg="del">
          <ac:chgData name="Артур Щеглов" userId="109e51f03c6034e0" providerId="LiveId" clId="{6CC91B7B-5B69-45B7-ACCB-17677B7C0E22}" dt="2021-04-06T12:22:31.856" v="33" actId="478"/>
          <ac:spMkLst>
            <pc:docMk/>
            <pc:sldMk cId="4143581130" sldId="261"/>
            <ac:spMk id="12" creationId="{C06C288A-99A4-4E1C-9559-C1E62AEB1004}"/>
          </ac:spMkLst>
        </pc:spChg>
        <pc:spChg chg="del">
          <ac:chgData name="Артур Щеглов" userId="109e51f03c6034e0" providerId="LiveId" clId="{6CC91B7B-5B69-45B7-ACCB-17677B7C0E22}" dt="2021-04-06T12:22:31.856" v="33" actId="478"/>
          <ac:spMkLst>
            <pc:docMk/>
            <pc:sldMk cId="4143581130" sldId="261"/>
            <ac:spMk id="13" creationId="{B661C049-DD63-4221-A62F-D92177B76E5B}"/>
          </ac:spMkLst>
        </pc:spChg>
        <pc:spChg chg="del">
          <ac:chgData name="Артур Щеглов" userId="109e51f03c6034e0" providerId="LiveId" clId="{6CC91B7B-5B69-45B7-ACCB-17677B7C0E22}" dt="2021-04-06T12:22:31.856" v="33" actId="478"/>
          <ac:spMkLst>
            <pc:docMk/>
            <pc:sldMk cId="4143581130" sldId="261"/>
            <ac:spMk id="14" creationId="{3ACE0C08-2ECC-41AC-9A24-A40F7A069121}"/>
          </ac:spMkLst>
        </pc:spChg>
        <pc:spChg chg="del">
          <ac:chgData name="Артур Щеглов" userId="109e51f03c6034e0" providerId="LiveId" clId="{6CC91B7B-5B69-45B7-ACCB-17677B7C0E22}" dt="2021-04-06T12:22:17.325" v="31" actId="478"/>
          <ac:spMkLst>
            <pc:docMk/>
            <pc:sldMk cId="4143581130" sldId="261"/>
            <ac:spMk id="15" creationId="{A1A40AB7-8900-404B-BD0F-ADD87C291C34}"/>
          </ac:spMkLst>
        </pc:spChg>
        <pc:spChg chg="del">
          <ac:chgData name="Артур Щеглов" userId="109e51f03c6034e0" providerId="LiveId" clId="{6CC91B7B-5B69-45B7-ACCB-17677B7C0E22}" dt="2021-04-06T12:22:17.325" v="31" actId="478"/>
          <ac:spMkLst>
            <pc:docMk/>
            <pc:sldMk cId="4143581130" sldId="261"/>
            <ac:spMk id="16" creationId="{74E55DF6-CC08-479D-BA60-0B705EDD4A70}"/>
          </ac:spMkLst>
        </pc:spChg>
        <pc:spChg chg="del">
          <ac:chgData name="Артур Щеглов" userId="109e51f03c6034e0" providerId="LiveId" clId="{6CC91B7B-5B69-45B7-ACCB-17677B7C0E22}" dt="2021-04-06T12:22:17.325" v="31" actId="478"/>
          <ac:spMkLst>
            <pc:docMk/>
            <pc:sldMk cId="4143581130" sldId="261"/>
            <ac:spMk id="17" creationId="{2FB75E82-8327-4EA0-893B-726CD19C3519}"/>
          </ac:spMkLst>
        </pc:spChg>
        <pc:spChg chg="del">
          <ac:chgData name="Артур Щеглов" userId="109e51f03c6034e0" providerId="LiveId" clId="{6CC91B7B-5B69-45B7-ACCB-17677B7C0E22}" dt="2021-04-06T12:22:31.856" v="33" actId="478"/>
          <ac:spMkLst>
            <pc:docMk/>
            <pc:sldMk cId="4143581130" sldId="261"/>
            <ac:spMk id="18" creationId="{CC274944-3017-4ED1-A4DC-B173CCEC522F}"/>
          </ac:spMkLst>
        </pc:spChg>
        <pc:spChg chg="del">
          <ac:chgData name="Артур Щеглов" userId="109e51f03c6034e0" providerId="LiveId" clId="{6CC91B7B-5B69-45B7-ACCB-17677B7C0E22}" dt="2021-04-06T12:22:31.856" v="33" actId="478"/>
          <ac:spMkLst>
            <pc:docMk/>
            <pc:sldMk cId="4143581130" sldId="261"/>
            <ac:spMk id="19" creationId="{6E126765-99D2-4A65-9A81-3D09254A7047}"/>
          </ac:spMkLst>
        </pc:spChg>
        <pc:spChg chg="del">
          <ac:chgData name="Артур Щеглов" userId="109e51f03c6034e0" providerId="LiveId" clId="{6CC91B7B-5B69-45B7-ACCB-17677B7C0E22}" dt="2021-04-06T12:22:17.325" v="31" actId="478"/>
          <ac:spMkLst>
            <pc:docMk/>
            <pc:sldMk cId="4143581130" sldId="261"/>
            <ac:spMk id="20" creationId="{3DD7876A-2047-4A2D-BBAF-DCECCF2AA37D}"/>
          </ac:spMkLst>
        </pc:spChg>
        <pc:picChg chg="del">
          <ac:chgData name="Артур Щеглов" userId="109e51f03c6034e0" providerId="LiveId" clId="{6CC91B7B-5B69-45B7-ACCB-17677B7C0E22}" dt="2021-04-06T12:22:31.856" v="33" actId="478"/>
          <ac:picMkLst>
            <pc:docMk/>
            <pc:sldMk cId="4143581130" sldId="261"/>
            <ac:picMk id="21" creationId="{7D3A5A66-9A3C-4DC9-87EB-94D9D68D2FF6}"/>
          </ac:picMkLst>
        </pc:picChg>
        <pc:picChg chg="add mod">
          <ac:chgData name="Артур Щеглов" userId="109e51f03c6034e0" providerId="LiveId" clId="{6CC91B7B-5B69-45B7-ACCB-17677B7C0E22}" dt="2021-04-06T12:23:56.031" v="42" actId="1076"/>
          <ac:picMkLst>
            <pc:docMk/>
            <pc:sldMk cId="4143581130" sldId="261"/>
            <ac:picMk id="22" creationId="{17B0ADDB-D95D-42EB-B4D2-83647F56DE15}"/>
          </ac:picMkLst>
        </pc:picChg>
        <pc:picChg chg="del">
          <ac:chgData name="Артур Щеглов" userId="109e51f03c6034e0" providerId="LiveId" clId="{6CC91B7B-5B69-45B7-ACCB-17677B7C0E22}" dt="2021-04-06T12:22:17.325" v="31" actId="478"/>
          <ac:picMkLst>
            <pc:docMk/>
            <pc:sldMk cId="4143581130" sldId="261"/>
            <ac:picMk id="23" creationId="{82CE20C4-92B8-4732-ACF9-1C511626598E}"/>
          </ac:picMkLst>
        </pc:picChg>
        <pc:picChg chg="add mod">
          <ac:chgData name="Артур Щеглов" userId="109e51f03c6034e0" providerId="LiveId" clId="{6CC91B7B-5B69-45B7-ACCB-17677B7C0E22}" dt="2021-04-06T12:22:59.652" v="38" actId="1076"/>
          <ac:picMkLst>
            <pc:docMk/>
            <pc:sldMk cId="4143581130" sldId="261"/>
            <ac:picMk id="24" creationId="{433B66C9-5C97-4266-86B3-6B9DE9909774}"/>
          </ac:picMkLst>
        </pc:picChg>
        <pc:picChg chg="del">
          <ac:chgData name="Артур Щеглов" userId="109e51f03c6034e0" providerId="LiveId" clId="{6CC91B7B-5B69-45B7-ACCB-17677B7C0E22}" dt="2021-04-06T12:22:31.856" v="33" actId="478"/>
          <ac:picMkLst>
            <pc:docMk/>
            <pc:sldMk cId="4143581130" sldId="261"/>
            <ac:picMk id="27" creationId="{4EB0C3CF-3E67-4000-91A7-08FADE304DFC}"/>
          </ac:picMkLst>
        </pc:picChg>
        <pc:picChg chg="del">
          <ac:chgData name="Артур Щеглов" userId="109e51f03c6034e0" providerId="LiveId" clId="{6CC91B7B-5B69-45B7-ACCB-17677B7C0E22}" dt="2021-04-06T12:22:31.856" v="33" actId="478"/>
          <ac:picMkLst>
            <pc:docMk/>
            <pc:sldMk cId="4143581130" sldId="261"/>
            <ac:picMk id="29" creationId="{461163FF-5663-4388-8B2F-C58B749CEECD}"/>
          </ac:picMkLst>
        </pc:picChg>
      </pc:sldChg>
      <pc:sldChg chg="addSp delSp modSp add mod">
        <pc:chgData name="Артур Щеглов" userId="109e51f03c6034e0" providerId="LiveId" clId="{6CC91B7B-5B69-45B7-ACCB-17677B7C0E22}" dt="2021-04-06T13:00:04.687" v="423" actId="207"/>
        <pc:sldMkLst>
          <pc:docMk/>
          <pc:sldMk cId="1098345177" sldId="262"/>
        </pc:sldMkLst>
        <pc:spChg chg="del mod">
          <ac:chgData name="Артур Щеглов" userId="109e51f03c6034e0" providerId="LiveId" clId="{6CC91B7B-5B69-45B7-ACCB-17677B7C0E22}" dt="2021-04-06T12:27:41.628" v="67" actId="478"/>
          <ac:spMkLst>
            <pc:docMk/>
            <pc:sldMk cId="1098345177" sldId="262"/>
            <ac:spMk id="2" creationId="{7614E8F7-DF5A-41EA-8C50-5AE42465A45C}"/>
          </ac:spMkLst>
        </pc:spChg>
        <pc:spChg chg="mod">
          <ac:chgData name="Артур Щеглов" userId="109e51f03c6034e0" providerId="LiveId" clId="{6CC91B7B-5B69-45B7-ACCB-17677B7C0E22}" dt="2021-04-06T12:31:52.140" v="111" actId="20577"/>
          <ac:spMkLst>
            <pc:docMk/>
            <pc:sldMk cId="1098345177" sldId="262"/>
            <ac:spMk id="3" creationId="{AF5709F4-34EC-4D1E-B083-DA5215A43842}"/>
          </ac:spMkLst>
        </pc:spChg>
        <pc:spChg chg="add mod">
          <ac:chgData name="Артур Щеглов" userId="109e51f03c6034e0" providerId="LiveId" clId="{6CC91B7B-5B69-45B7-ACCB-17677B7C0E22}" dt="2021-04-06T13:00:04.687" v="423" actId="207"/>
          <ac:spMkLst>
            <pc:docMk/>
            <pc:sldMk cId="1098345177" sldId="262"/>
            <ac:spMk id="4" creationId="{D08735FE-B990-4AD6-A18C-8CEC67F1E31D}"/>
          </ac:spMkLst>
        </pc:spChg>
        <pc:spChg chg="mod">
          <ac:chgData name="Артур Щеглов" userId="109e51f03c6034e0" providerId="LiveId" clId="{6CC91B7B-5B69-45B7-ACCB-17677B7C0E22}" dt="2021-04-06T12:31:04.975" v="105" actId="1076"/>
          <ac:spMkLst>
            <pc:docMk/>
            <pc:sldMk cId="1098345177" sldId="262"/>
            <ac:spMk id="5" creationId="{B943132D-0054-4858-BD8C-4631B11BD02B}"/>
          </ac:spMkLst>
        </pc:spChg>
        <pc:spChg chg="del mod">
          <ac:chgData name="Артур Щеглов" userId="109e51f03c6034e0" providerId="LiveId" clId="{6CC91B7B-5B69-45B7-ACCB-17677B7C0E22}" dt="2021-04-06T12:27:41.628" v="67" actId="478"/>
          <ac:spMkLst>
            <pc:docMk/>
            <pc:sldMk cId="1098345177" sldId="262"/>
            <ac:spMk id="6" creationId="{EF67D2D1-9CEB-42E5-87A9-72C78BF835D9}"/>
          </ac:spMkLst>
        </pc:spChg>
        <pc:spChg chg="mod">
          <ac:chgData name="Артур Щеглов" userId="109e51f03c6034e0" providerId="LiveId" clId="{6CC91B7B-5B69-45B7-ACCB-17677B7C0E22}" dt="2021-04-06T12:31:16.760" v="106" actId="1076"/>
          <ac:spMkLst>
            <pc:docMk/>
            <pc:sldMk cId="1098345177" sldId="262"/>
            <ac:spMk id="12" creationId="{C06C288A-99A4-4E1C-9559-C1E62AEB1004}"/>
          </ac:spMkLst>
        </pc:spChg>
        <pc:spChg chg="mod">
          <ac:chgData name="Артур Щеглов" userId="109e51f03c6034e0" providerId="LiveId" clId="{6CC91B7B-5B69-45B7-ACCB-17677B7C0E22}" dt="2021-04-06T12:37:25.910" v="160"/>
          <ac:spMkLst>
            <pc:docMk/>
            <pc:sldMk cId="1098345177" sldId="262"/>
            <ac:spMk id="13" creationId="{B661C049-DD63-4221-A62F-D92177B76E5B}"/>
          </ac:spMkLst>
        </pc:spChg>
        <pc:spChg chg="mod">
          <ac:chgData name="Артур Щеглов" userId="109e51f03c6034e0" providerId="LiveId" clId="{6CC91B7B-5B69-45B7-ACCB-17677B7C0E22}" dt="2021-04-06T12:31:16.760" v="106" actId="1076"/>
          <ac:spMkLst>
            <pc:docMk/>
            <pc:sldMk cId="1098345177" sldId="262"/>
            <ac:spMk id="14" creationId="{3ACE0C08-2ECC-41AC-9A24-A40F7A069121}"/>
          </ac:spMkLst>
        </pc:spChg>
        <pc:spChg chg="add mod">
          <ac:chgData name="Артур Щеглов" userId="109e51f03c6034e0" providerId="LiveId" clId="{6CC91B7B-5B69-45B7-ACCB-17677B7C0E22}" dt="2021-04-06T12:37:31.850" v="161"/>
          <ac:spMkLst>
            <pc:docMk/>
            <pc:sldMk cId="1098345177" sldId="262"/>
            <ac:spMk id="15" creationId="{CE4D9EE1-BC73-4482-A27D-85642FEAF132}"/>
          </ac:spMkLst>
        </pc:spChg>
        <pc:spChg chg="mod">
          <ac:chgData name="Артур Щеглов" userId="109e51f03c6034e0" providerId="LiveId" clId="{6CC91B7B-5B69-45B7-ACCB-17677B7C0E22}" dt="2021-04-06T12:31:43.921" v="108" actId="14100"/>
          <ac:spMkLst>
            <pc:docMk/>
            <pc:sldMk cId="1098345177" sldId="262"/>
            <ac:spMk id="18" creationId="{CC274944-3017-4ED1-A4DC-B173CCEC522F}"/>
          </ac:spMkLst>
        </pc:spChg>
        <pc:spChg chg="mod">
          <ac:chgData name="Артур Щеглов" userId="109e51f03c6034e0" providerId="LiveId" clId="{6CC91B7B-5B69-45B7-ACCB-17677B7C0E22}" dt="2021-04-06T12:31:16.760" v="106" actId="1076"/>
          <ac:spMkLst>
            <pc:docMk/>
            <pc:sldMk cId="1098345177" sldId="262"/>
            <ac:spMk id="19" creationId="{6E126765-99D2-4A65-9A81-3D09254A7047}"/>
          </ac:spMkLst>
        </pc:spChg>
        <pc:picChg chg="del mod">
          <ac:chgData name="Артур Щеглов" userId="109e51f03c6034e0" providerId="LiveId" clId="{6CC91B7B-5B69-45B7-ACCB-17677B7C0E22}" dt="2021-04-06T12:27:41.628" v="67" actId="478"/>
          <ac:picMkLst>
            <pc:docMk/>
            <pc:sldMk cId="1098345177" sldId="262"/>
            <ac:picMk id="21" creationId="{7D3A5A66-9A3C-4DC9-87EB-94D9D68D2FF6}"/>
          </ac:picMkLst>
        </pc:picChg>
        <pc:picChg chg="mod">
          <ac:chgData name="Артур Щеглов" userId="109e51f03c6034e0" providerId="LiveId" clId="{6CC91B7B-5B69-45B7-ACCB-17677B7C0E22}" dt="2021-04-06T12:31:16.760" v="106" actId="1076"/>
          <ac:picMkLst>
            <pc:docMk/>
            <pc:sldMk cId="1098345177" sldId="262"/>
            <ac:picMk id="27" creationId="{4EB0C3CF-3E67-4000-91A7-08FADE304DFC}"/>
          </ac:picMkLst>
        </pc:picChg>
        <pc:picChg chg="mod">
          <ac:chgData name="Артур Щеглов" userId="109e51f03c6034e0" providerId="LiveId" clId="{6CC91B7B-5B69-45B7-ACCB-17677B7C0E22}" dt="2021-04-06T12:31:16.760" v="106" actId="1076"/>
          <ac:picMkLst>
            <pc:docMk/>
            <pc:sldMk cId="1098345177" sldId="262"/>
            <ac:picMk id="29" creationId="{461163FF-5663-4388-8B2F-C58B749CEECD}"/>
          </ac:picMkLst>
        </pc:picChg>
      </pc:sldChg>
      <pc:sldChg chg="addSp modSp add mod">
        <pc:chgData name="Артур Щеглов" userId="109e51f03c6034e0" providerId="LiveId" clId="{6CC91B7B-5B69-45B7-ACCB-17677B7C0E22}" dt="2021-04-06T13:00:10.261" v="424" actId="207"/>
        <pc:sldMkLst>
          <pc:docMk/>
          <pc:sldMk cId="2181068240" sldId="263"/>
        </pc:sldMkLst>
        <pc:spChg chg="mod">
          <ac:chgData name="Артур Щеглов" userId="109e51f03c6034e0" providerId="LiveId" clId="{6CC91B7B-5B69-45B7-ACCB-17677B7C0E22}" dt="2021-04-06T12:39:13.294" v="182" actId="20577"/>
          <ac:spMkLst>
            <pc:docMk/>
            <pc:sldMk cId="2181068240" sldId="263"/>
            <ac:spMk id="3" creationId="{AF5709F4-34EC-4D1E-B083-DA5215A43842}"/>
          </ac:spMkLst>
        </pc:spChg>
        <pc:spChg chg="mod">
          <ac:chgData name="Артур Щеглов" userId="109e51f03c6034e0" providerId="LiveId" clId="{6CC91B7B-5B69-45B7-ACCB-17677B7C0E22}" dt="2021-04-06T13:00:10.261" v="424" actId="207"/>
          <ac:spMkLst>
            <pc:docMk/>
            <pc:sldMk cId="2181068240" sldId="263"/>
            <ac:spMk id="4" creationId="{D08735FE-B990-4AD6-A18C-8CEC67F1E31D}"/>
          </ac:spMkLst>
        </pc:spChg>
        <pc:spChg chg="mod">
          <ac:chgData name="Артур Щеглов" userId="109e51f03c6034e0" providerId="LiveId" clId="{6CC91B7B-5B69-45B7-ACCB-17677B7C0E22}" dt="2021-04-06T12:32:48.235" v="126" actId="14100"/>
          <ac:spMkLst>
            <pc:docMk/>
            <pc:sldMk cId="2181068240" sldId="263"/>
            <ac:spMk id="5" creationId="{B943132D-0054-4858-BD8C-4631B11BD02B}"/>
          </ac:spMkLst>
        </pc:spChg>
        <pc:spChg chg="mod">
          <ac:chgData name="Артур Щеглов" userId="109e51f03c6034e0" providerId="LiveId" clId="{6CC91B7B-5B69-45B7-ACCB-17677B7C0E22}" dt="2021-04-06T12:33:42.436" v="131"/>
          <ac:spMkLst>
            <pc:docMk/>
            <pc:sldMk cId="2181068240" sldId="263"/>
            <ac:spMk id="13" creationId="{B661C049-DD63-4221-A62F-D92177B76E5B}"/>
          </ac:spMkLst>
        </pc:spChg>
        <pc:spChg chg="mod">
          <ac:chgData name="Артур Щеглов" userId="109e51f03c6034e0" providerId="LiveId" clId="{6CC91B7B-5B69-45B7-ACCB-17677B7C0E22}" dt="2021-04-06T12:33:54.025" v="132"/>
          <ac:spMkLst>
            <pc:docMk/>
            <pc:sldMk cId="2181068240" sldId="263"/>
            <ac:spMk id="14" creationId="{3ACE0C08-2ECC-41AC-9A24-A40F7A069121}"/>
          </ac:spMkLst>
        </pc:spChg>
        <pc:spChg chg="mod">
          <ac:chgData name="Артур Щеглов" userId="109e51f03c6034e0" providerId="LiveId" clId="{6CC91B7B-5B69-45B7-ACCB-17677B7C0E22}" dt="2021-04-06T12:37:04.832" v="156"/>
          <ac:spMkLst>
            <pc:docMk/>
            <pc:sldMk cId="2181068240" sldId="263"/>
            <ac:spMk id="15" creationId="{CE4D9EE1-BC73-4482-A27D-85642FEAF132}"/>
          </ac:spMkLst>
        </pc:spChg>
        <pc:spChg chg="add mod">
          <ac:chgData name="Артур Щеглов" userId="109e51f03c6034e0" providerId="LiveId" clId="{6CC91B7B-5B69-45B7-ACCB-17677B7C0E22}" dt="2021-04-06T12:34:35.751" v="136" actId="1076"/>
          <ac:spMkLst>
            <pc:docMk/>
            <pc:sldMk cId="2181068240" sldId="263"/>
            <ac:spMk id="16" creationId="{78A99236-C3F4-43EB-857A-1815C54AE557}"/>
          </ac:spMkLst>
        </pc:spChg>
        <pc:spChg chg="add mod">
          <ac:chgData name="Артур Щеглов" userId="109e51f03c6034e0" providerId="LiveId" clId="{6CC91B7B-5B69-45B7-ACCB-17677B7C0E22}" dt="2021-04-06T12:34:49.737" v="139" actId="1076"/>
          <ac:spMkLst>
            <pc:docMk/>
            <pc:sldMk cId="2181068240" sldId="263"/>
            <ac:spMk id="17" creationId="{A0326715-D15A-418A-9513-89D7E7C6CA06}"/>
          </ac:spMkLst>
        </pc:spChg>
        <pc:spChg chg="mod">
          <ac:chgData name="Артур Щеглов" userId="109e51f03c6034e0" providerId="LiveId" clId="{6CC91B7B-5B69-45B7-ACCB-17677B7C0E22}" dt="2021-04-06T12:37:00.434" v="155" actId="14100"/>
          <ac:spMkLst>
            <pc:docMk/>
            <pc:sldMk cId="2181068240" sldId="263"/>
            <ac:spMk id="18" creationId="{CC274944-3017-4ED1-A4DC-B173CCEC522F}"/>
          </ac:spMkLst>
        </pc:spChg>
        <pc:spChg chg="mod">
          <ac:chgData name="Артур Щеглов" userId="109e51f03c6034e0" providerId="LiveId" clId="{6CC91B7B-5B69-45B7-ACCB-17677B7C0E22}" dt="2021-04-06T12:36:31.237" v="152" actId="1076"/>
          <ac:spMkLst>
            <pc:docMk/>
            <pc:sldMk cId="2181068240" sldId="263"/>
            <ac:spMk id="19" creationId="{6E126765-99D2-4A65-9A81-3D09254A7047}"/>
          </ac:spMkLst>
        </pc:spChg>
        <pc:spChg chg="add mod">
          <ac:chgData name="Артур Щеглов" userId="109e51f03c6034e0" providerId="LiveId" clId="{6CC91B7B-5B69-45B7-ACCB-17677B7C0E22}" dt="2021-04-06T12:35:57.802" v="149" actId="1076"/>
          <ac:spMkLst>
            <pc:docMk/>
            <pc:sldMk cId="2181068240" sldId="263"/>
            <ac:spMk id="20" creationId="{286658F5-0F15-499B-95AA-57348A6EF25B}"/>
          </ac:spMkLst>
        </pc:spChg>
        <pc:picChg chg="add mod">
          <ac:chgData name="Артур Щеглов" userId="109e51f03c6034e0" providerId="LiveId" clId="{6CC91B7B-5B69-45B7-ACCB-17677B7C0E22}" dt="2021-04-06T12:35:27.856" v="146" actId="207"/>
          <ac:picMkLst>
            <pc:docMk/>
            <pc:sldMk cId="2181068240" sldId="263"/>
            <ac:picMk id="6" creationId="{29DACECA-037C-4302-8AA2-63AADBD824C1}"/>
          </ac:picMkLst>
        </pc:picChg>
        <pc:picChg chg="mod">
          <ac:chgData name="Артур Щеглов" userId="109e51f03c6034e0" providerId="LiveId" clId="{6CC91B7B-5B69-45B7-ACCB-17677B7C0E22}" dt="2021-04-06T12:36:31.237" v="152" actId="1076"/>
          <ac:picMkLst>
            <pc:docMk/>
            <pc:sldMk cId="2181068240" sldId="263"/>
            <ac:picMk id="29" creationId="{461163FF-5663-4388-8B2F-C58B749CEECD}"/>
          </ac:picMkLst>
        </pc:picChg>
      </pc:sldChg>
      <pc:sldChg chg="addSp delSp modSp add mod ord">
        <pc:chgData name="Артур Щеглов" userId="109e51f03c6034e0" providerId="LiveId" clId="{6CC91B7B-5B69-45B7-ACCB-17677B7C0E22}" dt="2021-04-06T12:39:09.265" v="180" actId="20577"/>
        <pc:sldMkLst>
          <pc:docMk/>
          <pc:sldMk cId="3094103218" sldId="264"/>
        </pc:sldMkLst>
        <pc:spChg chg="mod">
          <ac:chgData name="Артур Щеглов" userId="109e51f03c6034e0" providerId="LiveId" clId="{6CC91B7B-5B69-45B7-ACCB-17677B7C0E22}" dt="2021-04-06T12:39:09.265" v="180" actId="20577"/>
          <ac:spMkLst>
            <pc:docMk/>
            <pc:sldMk cId="3094103218" sldId="264"/>
            <ac:spMk id="3" creationId="{AF5709F4-34EC-4D1E-B083-DA5215A43842}"/>
          </ac:spMkLst>
        </pc:spChg>
        <pc:picChg chg="add mod">
          <ac:chgData name="Артур Щеглов" userId="109e51f03c6034e0" providerId="LiveId" clId="{6CC91B7B-5B69-45B7-ACCB-17677B7C0E22}" dt="2021-04-06T12:38:23.959" v="175" actId="14100"/>
          <ac:picMkLst>
            <pc:docMk/>
            <pc:sldMk cId="3094103218" sldId="264"/>
            <ac:picMk id="5" creationId="{925CBF48-FFBB-45B0-B909-5DB7901D7452}"/>
          </ac:picMkLst>
        </pc:picChg>
        <pc:picChg chg="add mod">
          <ac:chgData name="Артур Щеглов" userId="109e51f03c6034e0" providerId="LiveId" clId="{6CC91B7B-5B69-45B7-ACCB-17677B7C0E22}" dt="2021-04-06T12:38:30.920" v="178" actId="14100"/>
          <ac:picMkLst>
            <pc:docMk/>
            <pc:sldMk cId="3094103218" sldId="264"/>
            <ac:picMk id="6" creationId="{C7E40D7D-032B-49A6-A9B0-BCB12F051ED8}"/>
          </ac:picMkLst>
        </pc:picChg>
        <pc:picChg chg="del">
          <ac:chgData name="Артур Щеглов" userId="109e51f03c6034e0" providerId="LiveId" clId="{6CC91B7B-5B69-45B7-ACCB-17677B7C0E22}" dt="2021-04-06T12:38:03.409" v="167" actId="478"/>
          <ac:picMkLst>
            <pc:docMk/>
            <pc:sldMk cId="3094103218" sldId="264"/>
            <ac:picMk id="22" creationId="{17B0ADDB-D95D-42EB-B4D2-83647F56DE15}"/>
          </ac:picMkLst>
        </pc:picChg>
        <pc:picChg chg="del">
          <ac:chgData name="Артур Щеглов" userId="109e51f03c6034e0" providerId="LiveId" clId="{6CC91B7B-5B69-45B7-ACCB-17677B7C0E22}" dt="2021-04-06T12:38:04.359" v="168" actId="478"/>
          <ac:picMkLst>
            <pc:docMk/>
            <pc:sldMk cId="3094103218" sldId="264"/>
            <ac:picMk id="24" creationId="{433B66C9-5C97-4266-86B3-6B9DE9909774}"/>
          </ac:picMkLst>
        </pc:picChg>
      </pc:sldChg>
      <pc:sldChg chg="addSp delSp modSp add mod">
        <pc:chgData name="Артур Щеглов" userId="109e51f03c6034e0" providerId="LiveId" clId="{6CC91B7B-5B69-45B7-ACCB-17677B7C0E22}" dt="2021-04-06T12:46:12.436" v="264" actId="20577"/>
        <pc:sldMkLst>
          <pc:docMk/>
          <pc:sldMk cId="3542512940" sldId="265"/>
        </pc:sldMkLst>
        <pc:spChg chg="mod">
          <ac:chgData name="Артур Щеглов" userId="109e51f03c6034e0" providerId="LiveId" clId="{6CC91B7B-5B69-45B7-ACCB-17677B7C0E22}" dt="2021-04-06T12:46:12.436" v="264" actId="20577"/>
          <ac:spMkLst>
            <pc:docMk/>
            <pc:sldMk cId="3542512940" sldId="265"/>
            <ac:spMk id="3" creationId="{AF5709F4-34EC-4D1E-B083-DA5215A43842}"/>
          </ac:spMkLst>
        </pc:spChg>
        <pc:spChg chg="del">
          <ac:chgData name="Артур Щеглов" userId="109e51f03c6034e0" providerId="LiveId" clId="{6CC91B7B-5B69-45B7-ACCB-17677B7C0E22}" dt="2021-04-06T12:40:54.209" v="184" actId="478"/>
          <ac:spMkLst>
            <pc:docMk/>
            <pc:sldMk cId="3542512940" sldId="265"/>
            <ac:spMk id="4" creationId="{D08735FE-B990-4AD6-A18C-8CEC67F1E31D}"/>
          </ac:spMkLst>
        </pc:spChg>
        <pc:spChg chg="mod">
          <ac:chgData name="Артур Щеглов" userId="109e51f03c6034e0" providerId="LiveId" clId="{6CC91B7B-5B69-45B7-ACCB-17677B7C0E22}" dt="2021-04-06T12:41:12.518" v="224" actId="1076"/>
          <ac:spMkLst>
            <pc:docMk/>
            <pc:sldMk cId="3542512940" sldId="265"/>
            <ac:spMk id="5" creationId="{B943132D-0054-4858-BD8C-4631B11BD02B}"/>
          </ac:spMkLst>
        </pc:spChg>
        <pc:spChg chg="mod">
          <ac:chgData name="Артур Щеглов" userId="109e51f03c6034e0" providerId="LiveId" clId="{6CC91B7B-5B69-45B7-ACCB-17677B7C0E22}" dt="2021-04-06T12:44:17.240" v="246" actId="1076"/>
          <ac:spMkLst>
            <pc:docMk/>
            <pc:sldMk cId="3542512940" sldId="265"/>
            <ac:spMk id="12" creationId="{C06C288A-99A4-4E1C-9559-C1E62AEB1004}"/>
          </ac:spMkLst>
        </pc:spChg>
        <pc:spChg chg="mod">
          <ac:chgData name="Артур Щеглов" userId="109e51f03c6034e0" providerId="LiveId" clId="{6CC91B7B-5B69-45B7-ACCB-17677B7C0E22}" dt="2021-04-06T12:44:12.290" v="245" actId="1076"/>
          <ac:spMkLst>
            <pc:docMk/>
            <pc:sldMk cId="3542512940" sldId="265"/>
            <ac:spMk id="13" creationId="{B661C049-DD63-4221-A62F-D92177B76E5B}"/>
          </ac:spMkLst>
        </pc:spChg>
        <pc:spChg chg="mod">
          <ac:chgData name="Артур Щеглов" userId="109e51f03c6034e0" providerId="LiveId" clId="{6CC91B7B-5B69-45B7-ACCB-17677B7C0E22}" dt="2021-04-06T12:44:44.828" v="251" actId="14100"/>
          <ac:spMkLst>
            <pc:docMk/>
            <pc:sldMk cId="3542512940" sldId="265"/>
            <ac:spMk id="14" creationId="{3ACE0C08-2ECC-41AC-9A24-A40F7A069121}"/>
          </ac:spMkLst>
        </pc:spChg>
        <pc:spChg chg="mod">
          <ac:chgData name="Артур Щеглов" userId="109e51f03c6034e0" providerId="LiveId" clId="{6CC91B7B-5B69-45B7-ACCB-17677B7C0E22}" dt="2021-04-06T12:45:05.563" v="253"/>
          <ac:spMkLst>
            <pc:docMk/>
            <pc:sldMk cId="3542512940" sldId="265"/>
            <ac:spMk id="15" creationId="{CE4D9EE1-BC73-4482-A27D-85642FEAF132}"/>
          </ac:spMkLst>
        </pc:spChg>
        <pc:spChg chg="mod">
          <ac:chgData name="Артур Щеглов" userId="109e51f03c6034e0" providerId="LiveId" clId="{6CC91B7B-5B69-45B7-ACCB-17677B7C0E22}" dt="2021-04-06T12:44:12.290" v="245" actId="1076"/>
          <ac:spMkLst>
            <pc:docMk/>
            <pc:sldMk cId="3542512940" sldId="265"/>
            <ac:spMk id="16" creationId="{78A99236-C3F4-43EB-857A-1815C54AE557}"/>
          </ac:spMkLst>
        </pc:spChg>
        <pc:spChg chg="mod">
          <ac:chgData name="Артур Щеглов" userId="109e51f03c6034e0" providerId="LiveId" clId="{6CC91B7B-5B69-45B7-ACCB-17677B7C0E22}" dt="2021-04-06T12:44:12.290" v="245" actId="1076"/>
          <ac:spMkLst>
            <pc:docMk/>
            <pc:sldMk cId="3542512940" sldId="265"/>
            <ac:spMk id="17" creationId="{A0326715-D15A-418A-9513-89D7E7C6CA06}"/>
          </ac:spMkLst>
        </pc:spChg>
        <pc:spChg chg="mod">
          <ac:chgData name="Артур Щеглов" userId="109e51f03c6034e0" providerId="LiveId" clId="{6CC91B7B-5B69-45B7-ACCB-17677B7C0E22}" dt="2021-04-06T12:45:26.751" v="257" actId="14100"/>
          <ac:spMkLst>
            <pc:docMk/>
            <pc:sldMk cId="3542512940" sldId="265"/>
            <ac:spMk id="18" creationId="{CC274944-3017-4ED1-A4DC-B173CCEC522F}"/>
          </ac:spMkLst>
        </pc:spChg>
        <pc:spChg chg="mod">
          <ac:chgData name="Артур Щеглов" userId="109e51f03c6034e0" providerId="LiveId" clId="{6CC91B7B-5B69-45B7-ACCB-17677B7C0E22}" dt="2021-04-06T12:44:28.963" v="247" actId="1076"/>
          <ac:spMkLst>
            <pc:docMk/>
            <pc:sldMk cId="3542512940" sldId="265"/>
            <ac:spMk id="19" creationId="{6E126765-99D2-4A65-9A81-3D09254A7047}"/>
          </ac:spMkLst>
        </pc:spChg>
        <pc:spChg chg="mod">
          <ac:chgData name="Артур Щеглов" userId="109e51f03c6034e0" providerId="LiveId" clId="{6CC91B7B-5B69-45B7-ACCB-17677B7C0E22}" dt="2021-04-06T12:44:12.290" v="245" actId="1076"/>
          <ac:spMkLst>
            <pc:docMk/>
            <pc:sldMk cId="3542512940" sldId="265"/>
            <ac:spMk id="20" creationId="{286658F5-0F15-499B-95AA-57348A6EF25B}"/>
          </ac:spMkLst>
        </pc:spChg>
        <pc:picChg chg="del mod">
          <ac:chgData name="Артур Щеглов" userId="109e51f03c6034e0" providerId="LiveId" clId="{6CC91B7B-5B69-45B7-ACCB-17677B7C0E22}" dt="2021-04-06T12:41:33.494" v="226" actId="478"/>
          <ac:picMkLst>
            <pc:docMk/>
            <pc:sldMk cId="3542512940" sldId="265"/>
            <ac:picMk id="6" creationId="{29DACECA-037C-4302-8AA2-63AADBD824C1}"/>
          </ac:picMkLst>
        </pc:picChg>
        <pc:picChg chg="add mod">
          <ac:chgData name="Артур Щеглов" userId="109e51f03c6034e0" providerId="LiveId" clId="{6CC91B7B-5B69-45B7-ACCB-17677B7C0E22}" dt="2021-04-06T12:44:12.290" v="245" actId="1076"/>
          <ac:picMkLst>
            <pc:docMk/>
            <pc:sldMk cId="3542512940" sldId="265"/>
            <ac:picMk id="7" creationId="{A99C3809-FA07-482F-B33A-DBD19622E0A6}"/>
          </ac:picMkLst>
        </pc:picChg>
        <pc:picChg chg="add mod">
          <ac:chgData name="Артур Щеглов" userId="109e51f03c6034e0" providerId="LiveId" clId="{6CC91B7B-5B69-45B7-ACCB-17677B7C0E22}" dt="2021-04-06T12:44:12.290" v="245" actId="1076"/>
          <ac:picMkLst>
            <pc:docMk/>
            <pc:sldMk cId="3542512940" sldId="265"/>
            <ac:picMk id="9" creationId="{D3B6518A-63E9-454C-B095-B225FD363E0F}"/>
          </ac:picMkLst>
        </pc:picChg>
        <pc:picChg chg="add mod">
          <ac:chgData name="Артур Щеглов" userId="109e51f03c6034e0" providerId="LiveId" clId="{6CC91B7B-5B69-45B7-ACCB-17677B7C0E22}" dt="2021-04-06T12:46:02.535" v="262" actId="207"/>
          <ac:picMkLst>
            <pc:docMk/>
            <pc:sldMk cId="3542512940" sldId="265"/>
            <ac:picMk id="11" creationId="{7C8C887A-697C-434C-992D-AC8AF7FB4F6B}"/>
          </ac:picMkLst>
        </pc:picChg>
        <pc:picChg chg="del">
          <ac:chgData name="Артур Щеглов" userId="109e51f03c6034e0" providerId="LiveId" clId="{6CC91B7B-5B69-45B7-ACCB-17677B7C0E22}" dt="2021-04-06T12:43:04.730" v="235" actId="478"/>
          <ac:picMkLst>
            <pc:docMk/>
            <pc:sldMk cId="3542512940" sldId="265"/>
            <ac:picMk id="27" creationId="{4EB0C3CF-3E67-4000-91A7-08FADE304DFC}"/>
          </ac:picMkLst>
        </pc:picChg>
        <pc:picChg chg="del">
          <ac:chgData name="Артур Щеглов" userId="109e51f03c6034e0" providerId="LiveId" clId="{6CC91B7B-5B69-45B7-ACCB-17677B7C0E22}" dt="2021-04-06T12:44:48.480" v="252" actId="478"/>
          <ac:picMkLst>
            <pc:docMk/>
            <pc:sldMk cId="3542512940" sldId="265"/>
            <ac:picMk id="29" creationId="{461163FF-5663-4388-8B2F-C58B749CEECD}"/>
          </ac:picMkLst>
        </pc:picChg>
      </pc:sldChg>
      <pc:sldChg chg="addSp delSp modSp add mod">
        <pc:chgData name="Артур Щеглов" userId="109e51f03c6034e0" providerId="LiveId" clId="{6CC91B7B-5B69-45B7-ACCB-17677B7C0E22}" dt="2021-04-06T12:55:09.951" v="337" actId="20577"/>
        <pc:sldMkLst>
          <pc:docMk/>
          <pc:sldMk cId="1120048592" sldId="266"/>
        </pc:sldMkLst>
        <pc:spChg chg="mod">
          <ac:chgData name="Артур Щеглов" userId="109e51f03c6034e0" providerId="LiveId" clId="{6CC91B7B-5B69-45B7-ACCB-17677B7C0E22}" dt="2021-04-06T12:55:09.951" v="337" actId="20577"/>
          <ac:spMkLst>
            <pc:docMk/>
            <pc:sldMk cId="1120048592" sldId="266"/>
            <ac:spMk id="3" creationId="{AF5709F4-34EC-4D1E-B083-DA5215A43842}"/>
          </ac:spMkLst>
        </pc:spChg>
        <pc:spChg chg="mod">
          <ac:chgData name="Артур Щеглов" userId="109e51f03c6034e0" providerId="LiveId" clId="{6CC91B7B-5B69-45B7-ACCB-17677B7C0E22}" dt="2021-04-06T12:47:43.840" v="268" actId="1076"/>
          <ac:spMkLst>
            <pc:docMk/>
            <pc:sldMk cId="1120048592" sldId="266"/>
            <ac:spMk id="5" creationId="{B943132D-0054-4858-BD8C-4631B11BD02B}"/>
          </ac:spMkLst>
        </pc:spChg>
        <pc:spChg chg="del">
          <ac:chgData name="Артур Щеглов" userId="109e51f03c6034e0" providerId="LiveId" clId="{6CC91B7B-5B69-45B7-ACCB-17677B7C0E22}" dt="2021-04-06T12:47:52.283" v="269" actId="478"/>
          <ac:spMkLst>
            <pc:docMk/>
            <pc:sldMk cId="1120048592" sldId="266"/>
            <ac:spMk id="12" creationId="{C06C288A-99A4-4E1C-9559-C1E62AEB1004}"/>
          </ac:spMkLst>
        </pc:spChg>
        <pc:spChg chg="del">
          <ac:chgData name="Артур Щеглов" userId="109e51f03c6034e0" providerId="LiveId" clId="{6CC91B7B-5B69-45B7-ACCB-17677B7C0E22}" dt="2021-04-06T12:47:52.283" v="269" actId="478"/>
          <ac:spMkLst>
            <pc:docMk/>
            <pc:sldMk cId="1120048592" sldId="266"/>
            <ac:spMk id="13" creationId="{B661C049-DD63-4221-A62F-D92177B76E5B}"/>
          </ac:spMkLst>
        </pc:spChg>
        <pc:spChg chg="del">
          <ac:chgData name="Артур Щеглов" userId="109e51f03c6034e0" providerId="LiveId" clId="{6CC91B7B-5B69-45B7-ACCB-17677B7C0E22}" dt="2021-04-06T12:47:52.283" v="269" actId="478"/>
          <ac:spMkLst>
            <pc:docMk/>
            <pc:sldMk cId="1120048592" sldId="266"/>
            <ac:spMk id="14" creationId="{3ACE0C08-2ECC-41AC-9A24-A40F7A069121}"/>
          </ac:spMkLst>
        </pc:spChg>
        <pc:spChg chg="del">
          <ac:chgData name="Артур Щеглов" userId="109e51f03c6034e0" providerId="LiveId" clId="{6CC91B7B-5B69-45B7-ACCB-17677B7C0E22}" dt="2021-04-06T12:47:52.283" v="269" actId="478"/>
          <ac:spMkLst>
            <pc:docMk/>
            <pc:sldMk cId="1120048592" sldId="266"/>
            <ac:spMk id="15" creationId="{CE4D9EE1-BC73-4482-A27D-85642FEAF132}"/>
          </ac:spMkLst>
        </pc:spChg>
        <pc:spChg chg="del">
          <ac:chgData name="Артур Щеглов" userId="109e51f03c6034e0" providerId="LiveId" clId="{6CC91B7B-5B69-45B7-ACCB-17677B7C0E22}" dt="2021-04-06T12:47:52.283" v="269" actId="478"/>
          <ac:spMkLst>
            <pc:docMk/>
            <pc:sldMk cId="1120048592" sldId="266"/>
            <ac:spMk id="16" creationId="{78A99236-C3F4-43EB-857A-1815C54AE557}"/>
          </ac:spMkLst>
        </pc:spChg>
        <pc:spChg chg="del">
          <ac:chgData name="Артур Щеглов" userId="109e51f03c6034e0" providerId="LiveId" clId="{6CC91B7B-5B69-45B7-ACCB-17677B7C0E22}" dt="2021-04-06T12:47:52.283" v="269" actId="478"/>
          <ac:spMkLst>
            <pc:docMk/>
            <pc:sldMk cId="1120048592" sldId="266"/>
            <ac:spMk id="17" creationId="{A0326715-D15A-418A-9513-89D7E7C6CA06}"/>
          </ac:spMkLst>
        </pc:spChg>
        <pc:spChg chg="del">
          <ac:chgData name="Артур Щеглов" userId="109e51f03c6034e0" providerId="LiveId" clId="{6CC91B7B-5B69-45B7-ACCB-17677B7C0E22}" dt="2021-04-06T12:47:52.283" v="269" actId="478"/>
          <ac:spMkLst>
            <pc:docMk/>
            <pc:sldMk cId="1120048592" sldId="266"/>
            <ac:spMk id="18" creationId="{CC274944-3017-4ED1-A4DC-B173CCEC522F}"/>
          </ac:spMkLst>
        </pc:spChg>
        <pc:spChg chg="del">
          <ac:chgData name="Артур Щеглов" userId="109e51f03c6034e0" providerId="LiveId" clId="{6CC91B7B-5B69-45B7-ACCB-17677B7C0E22}" dt="2021-04-06T12:47:52.283" v="269" actId="478"/>
          <ac:spMkLst>
            <pc:docMk/>
            <pc:sldMk cId="1120048592" sldId="266"/>
            <ac:spMk id="19" creationId="{6E126765-99D2-4A65-9A81-3D09254A7047}"/>
          </ac:spMkLst>
        </pc:spChg>
        <pc:spChg chg="del">
          <ac:chgData name="Артур Щеглов" userId="109e51f03c6034e0" providerId="LiveId" clId="{6CC91B7B-5B69-45B7-ACCB-17677B7C0E22}" dt="2021-04-06T12:47:52.283" v="269" actId="478"/>
          <ac:spMkLst>
            <pc:docMk/>
            <pc:sldMk cId="1120048592" sldId="266"/>
            <ac:spMk id="20" creationId="{286658F5-0F15-499B-95AA-57348A6EF25B}"/>
          </ac:spMkLst>
        </pc:spChg>
        <pc:spChg chg="add mod">
          <ac:chgData name="Артур Щеглов" userId="109e51f03c6034e0" providerId="LiveId" clId="{6CC91B7B-5B69-45B7-ACCB-17677B7C0E22}" dt="2021-04-06T12:54:57.885" v="334" actId="1076"/>
          <ac:spMkLst>
            <pc:docMk/>
            <pc:sldMk cId="1120048592" sldId="266"/>
            <ac:spMk id="23" creationId="{A544497C-10B3-41C4-9788-2CA06FE9C9B6}"/>
          </ac:spMkLst>
        </pc:spChg>
        <pc:spChg chg="add mod">
          <ac:chgData name="Артур Щеглов" userId="109e51f03c6034e0" providerId="LiveId" clId="{6CC91B7B-5B69-45B7-ACCB-17677B7C0E22}" dt="2021-04-06T12:54:57.885" v="334" actId="1076"/>
          <ac:spMkLst>
            <pc:docMk/>
            <pc:sldMk cId="1120048592" sldId="266"/>
            <ac:spMk id="24" creationId="{B7D90A2C-B073-44CC-AED3-036476C35CA7}"/>
          </ac:spMkLst>
        </pc:spChg>
        <pc:graphicFrameChg chg="add mod modGraphic">
          <ac:chgData name="Артур Щеглов" userId="109e51f03c6034e0" providerId="LiveId" clId="{6CC91B7B-5B69-45B7-ACCB-17677B7C0E22}" dt="2021-04-06T12:50:24.639" v="291" actId="207"/>
          <ac:graphicFrameMkLst>
            <pc:docMk/>
            <pc:sldMk cId="1120048592" sldId="266"/>
            <ac:graphicFrameMk id="21" creationId="{BE987FD7-71BB-4144-A73E-398321200556}"/>
          </ac:graphicFrameMkLst>
        </pc:graphicFrameChg>
        <pc:graphicFrameChg chg="add mod modGraphic">
          <ac:chgData name="Артур Щеглов" userId="109e51f03c6034e0" providerId="LiveId" clId="{6CC91B7B-5B69-45B7-ACCB-17677B7C0E22}" dt="2021-04-06T12:51:01.656" v="297" actId="207"/>
          <ac:graphicFrameMkLst>
            <pc:docMk/>
            <pc:sldMk cId="1120048592" sldId="266"/>
            <ac:graphicFrameMk id="22" creationId="{09D770FF-093F-4036-9540-8E4C524BA254}"/>
          </ac:graphicFrameMkLst>
        </pc:graphicFrameChg>
        <pc:picChg chg="add mod">
          <ac:chgData name="Артур Щеглов" userId="109e51f03c6034e0" providerId="LiveId" clId="{6CC91B7B-5B69-45B7-ACCB-17677B7C0E22}" dt="2021-04-06T12:54:57.885" v="334" actId="1076"/>
          <ac:picMkLst>
            <pc:docMk/>
            <pc:sldMk cId="1120048592" sldId="266"/>
            <ac:picMk id="4" creationId="{FAD728CE-4F03-4768-84B7-73812F96C86C}"/>
          </ac:picMkLst>
        </pc:picChg>
        <pc:picChg chg="del">
          <ac:chgData name="Артур Щеглов" userId="109e51f03c6034e0" providerId="LiveId" clId="{6CC91B7B-5B69-45B7-ACCB-17677B7C0E22}" dt="2021-04-06T12:47:52.283" v="269" actId="478"/>
          <ac:picMkLst>
            <pc:docMk/>
            <pc:sldMk cId="1120048592" sldId="266"/>
            <ac:picMk id="7" creationId="{A99C3809-FA07-482F-B33A-DBD19622E0A6}"/>
          </ac:picMkLst>
        </pc:picChg>
        <pc:picChg chg="add mod">
          <ac:chgData name="Артур Щеглов" userId="109e51f03c6034e0" providerId="LiveId" clId="{6CC91B7B-5B69-45B7-ACCB-17677B7C0E22}" dt="2021-04-06T12:54:57.885" v="334" actId="1076"/>
          <ac:picMkLst>
            <pc:docMk/>
            <pc:sldMk cId="1120048592" sldId="266"/>
            <ac:picMk id="8" creationId="{77ED3955-5564-46CA-8E74-66F479CA43A1}"/>
          </ac:picMkLst>
        </pc:picChg>
        <pc:picChg chg="del">
          <ac:chgData name="Артур Щеглов" userId="109e51f03c6034e0" providerId="LiveId" clId="{6CC91B7B-5B69-45B7-ACCB-17677B7C0E22}" dt="2021-04-06T12:47:52.283" v="269" actId="478"/>
          <ac:picMkLst>
            <pc:docMk/>
            <pc:sldMk cId="1120048592" sldId="266"/>
            <ac:picMk id="9" creationId="{D3B6518A-63E9-454C-B095-B225FD363E0F}"/>
          </ac:picMkLst>
        </pc:picChg>
        <pc:picChg chg="del">
          <ac:chgData name="Артур Щеглов" userId="109e51f03c6034e0" providerId="LiveId" clId="{6CC91B7B-5B69-45B7-ACCB-17677B7C0E22}" dt="2021-04-06T12:47:52.283" v="269" actId="478"/>
          <ac:picMkLst>
            <pc:docMk/>
            <pc:sldMk cId="1120048592" sldId="266"/>
            <ac:picMk id="11" creationId="{7C8C887A-697C-434C-992D-AC8AF7FB4F6B}"/>
          </ac:picMkLst>
        </pc:picChg>
      </pc:sldChg>
      <pc:sldChg chg="add del">
        <pc:chgData name="Артур Щеглов" userId="109e51f03c6034e0" providerId="LiveId" clId="{6CC91B7B-5B69-45B7-ACCB-17677B7C0E22}" dt="2021-04-06T13:08:37.101" v="541" actId="47"/>
        <pc:sldMkLst>
          <pc:docMk/>
          <pc:sldMk cId="2530265176" sldId="267"/>
        </pc:sldMkLst>
      </pc:sldChg>
      <pc:sldChg chg="addSp delSp modSp add mod ord">
        <pc:chgData name="Артур Щеглов" userId="109e51f03c6034e0" providerId="LiveId" clId="{6CC91B7B-5B69-45B7-ACCB-17677B7C0E22}" dt="2021-04-06T13:11:47.395" v="587" actId="20577"/>
        <pc:sldMkLst>
          <pc:docMk/>
          <pc:sldMk cId="3086806515" sldId="268"/>
        </pc:sldMkLst>
        <pc:spChg chg="mod">
          <ac:chgData name="Артур Щеглов" userId="109e51f03c6034e0" providerId="LiveId" clId="{6CC91B7B-5B69-45B7-ACCB-17677B7C0E22}" dt="2021-04-06T13:11:47.395" v="587" actId="20577"/>
          <ac:spMkLst>
            <pc:docMk/>
            <pc:sldMk cId="3086806515" sldId="268"/>
            <ac:spMk id="3" creationId="{AF5709F4-34EC-4D1E-B083-DA5215A43842}"/>
          </ac:spMkLst>
        </pc:spChg>
        <pc:spChg chg="mod">
          <ac:chgData name="Артур Щеглов" userId="109e51f03c6034e0" providerId="LiveId" clId="{6CC91B7B-5B69-45B7-ACCB-17677B7C0E22}" dt="2021-04-06T13:09:08.022" v="568" actId="1076"/>
          <ac:spMkLst>
            <pc:docMk/>
            <pc:sldMk cId="3086806515" sldId="268"/>
            <ac:spMk id="7" creationId="{F260CFD7-6EAE-465C-95D0-F4C3B1123799}"/>
          </ac:spMkLst>
        </pc:spChg>
        <pc:spChg chg="mod topLvl">
          <ac:chgData name="Артур Щеглов" userId="109e51f03c6034e0" providerId="LiveId" clId="{6CC91B7B-5B69-45B7-ACCB-17677B7C0E22}" dt="2021-04-06T13:04:48.295" v="515" actId="478"/>
          <ac:spMkLst>
            <pc:docMk/>
            <pc:sldMk cId="3086806515" sldId="268"/>
            <ac:spMk id="9" creationId="{34B37984-4C32-41DE-8EAA-A8C3197A4F34}"/>
          </ac:spMkLst>
        </pc:spChg>
        <pc:spChg chg="del mod">
          <ac:chgData name="Артур Щеглов" userId="109e51f03c6034e0" providerId="LiveId" clId="{6CC91B7B-5B69-45B7-ACCB-17677B7C0E22}" dt="2021-04-06T13:04:43.192" v="514" actId="478"/>
          <ac:spMkLst>
            <pc:docMk/>
            <pc:sldMk cId="3086806515" sldId="268"/>
            <ac:spMk id="10" creationId="{E99108C7-BB99-4779-AE74-D5C5C188FA88}"/>
          </ac:spMkLst>
        </pc:spChg>
        <pc:spChg chg="del mod topLvl">
          <ac:chgData name="Артур Щеглов" userId="109e51f03c6034e0" providerId="LiveId" clId="{6CC91B7B-5B69-45B7-ACCB-17677B7C0E22}" dt="2021-04-06T13:04:48.295" v="515" actId="478"/>
          <ac:spMkLst>
            <pc:docMk/>
            <pc:sldMk cId="3086806515" sldId="268"/>
            <ac:spMk id="11" creationId="{0844B188-FB32-469C-980C-5E2067BC7832}"/>
          </ac:spMkLst>
        </pc:spChg>
        <pc:spChg chg="add mod">
          <ac:chgData name="Артур Щеглов" userId="109e51f03c6034e0" providerId="LiveId" clId="{6CC91B7B-5B69-45B7-ACCB-17677B7C0E22}" dt="2021-04-06T13:04:16.817" v="502" actId="207"/>
          <ac:spMkLst>
            <pc:docMk/>
            <pc:sldMk cId="3086806515" sldId="268"/>
            <ac:spMk id="12" creationId="{0C3503D3-A87F-42FB-A868-60DD29B50E20}"/>
          </ac:spMkLst>
        </pc:spChg>
        <pc:spChg chg="add mod">
          <ac:chgData name="Артур Щеглов" userId="109e51f03c6034e0" providerId="LiveId" clId="{6CC91B7B-5B69-45B7-ACCB-17677B7C0E22}" dt="2021-04-06T12:59:36.224" v="421" actId="1076"/>
          <ac:spMkLst>
            <pc:docMk/>
            <pc:sldMk cId="3086806515" sldId="268"/>
            <ac:spMk id="13" creationId="{043F6C64-929D-49A9-A7E6-7D67ADB6D7D3}"/>
          </ac:spMkLst>
        </pc:spChg>
        <pc:spChg chg="mod topLvl">
          <ac:chgData name="Артур Щеглов" userId="109e51f03c6034e0" providerId="LiveId" clId="{6CC91B7B-5B69-45B7-ACCB-17677B7C0E22}" dt="2021-04-06T13:04:19.622" v="503" actId="207"/>
          <ac:spMkLst>
            <pc:docMk/>
            <pc:sldMk cId="3086806515" sldId="268"/>
            <ac:spMk id="15" creationId="{A6CC3B55-9D5D-46A6-AAF8-42DA08DDC21C}"/>
          </ac:spMkLst>
        </pc:spChg>
        <pc:spChg chg="del mod topLvl">
          <ac:chgData name="Артур Щеглов" userId="109e51f03c6034e0" providerId="LiveId" clId="{6CC91B7B-5B69-45B7-ACCB-17677B7C0E22}" dt="2021-04-06T13:03:38.837" v="498" actId="21"/>
          <ac:spMkLst>
            <pc:docMk/>
            <pc:sldMk cId="3086806515" sldId="268"/>
            <ac:spMk id="16" creationId="{C4B89593-4485-416A-8DE2-DD314455A5BD}"/>
          </ac:spMkLst>
        </pc:spChg>
        <pc:spChg chg="add mod">
          <ac:chgData name="Артур Щеглов" userId="109e51f03c6034e0" providerId="LiveId" clId="{6CC91B7B-5B69-45B7-ACCB-17677B7C0E22}" dt="2021-04-06T13:04:12.082" v="501" actId="207"/>
          <ac:spMkLst>
            <pc:docMk/>
            <pc:sldMk cId="3086806515" sldId="268"/>
            <ac:spMk id="17" creationId="{0BD4D373-17E4-4D7E-8894-20547E1A0738}"/>
          </ac:spMkLst>
        </pc:spChg>
        <pc:spChg chg="add mod">
          <ac:chgData name="Артур Щеглов" userId="109e51f03c6034e0" providerId="LiveId" clId="{6CC91B7B-5B69-45B7-ACCB-17677B7C0E22}" dt="2021-04-06T12:59:42.534" v="422" actId="1076"/>
          <ac:spMkLst>
            <pc:docMk/>
            <pc:sldMk cId="3086806515" sldId="268"/>
            <ac:spMk id="18" creationId="{5A5FBC95-CEA0-446B-9102-51CE1A39B2FC}"/>
          </ac:spMkLst>
        </pc:spChg>
        <pc:spChg chg="add mod">
          <ac:chgData name="Артур Щеглов" userId="109e51f03c6034e0" providerId="LiveId" clId="{6CC91B7B-5B69-45B7-ACCB-17677B7C0E22}" dt="2021-04-06T13:04:22.031" v="504" actId="207"/>
          <ac:spMkLst>
            <pc:docMk/>
            <pc:sldMk cId="3086806515" sldId="268"/>
            <ac:spMk id="19" creationId="{16522766-C6C8-4239-A04E-BBCAA1199BA4}"/>
          </ac:spMkLst>
        </pc:spChg>
        <pc:spChg chg="add mod">
          <ac:chgData name="Артур Щеглов" userId="109e51f03c6034e0" providerId="LiveId" clId="{6CC91B7B-5B69-45B7-ACCB-17677B7C0E22}" dt="2021-04-06T13:01:17.333" v="430"/>
          <ac:spMkLst>
            <pc:docMk/>
            <pc:sldMk cId="3086806515" sldId="268"/>
            <ac:spMk id="20" creationId="{C404BDFA-F1D5-4A48-995A-56647A177640}"/>
          </ac:spMkLst>
        </pc:spChg>
        <pc:spChg chg="add mod">
          <ac:chgData name="Артур Щеглов" userId="109e51f03c6034e0" providerId="LiveId" clId="{6CC91B7B-5B69-45B7-ACCB-17677B7C0E22}" dt="2021-04-06T12:59:36.224" v="421" actId="1076"/>
          <ac:spMkLst>
            <pc:docMk/>
            <pc:sldMk cId="3086806515" sldId="268"/>
            <ac:spMk id="23" creationId="{762D62B1-7068-4D32-83F1-16D1672DA009}"/>
          </ac:spMkLst>
        </pc:spChg>
        <pc:spChg chg="add mod">
          <ac:chgData name="Артур Щеглов" userId="109e51f03c6034e0" providerId="LiveId" clId="{6CC91B7B-5B69-45B7-ACCB-17677B7C0E22}" dt="2021-04-06T12:59:36.224" v="421" actId="1076"/>
          <ac:spMkLst>
            <pc:docMk/>
            <pc:sldMk cId="3086806515" sldId="268"/>
            <ac:spMk id="25" creationId="{B4F3A035-D512-476A-A2F4-0808C6345A7F}"/>
          </ac:spMkLst>
        </pc:spChg>
        <pc:spChg chg="add mod">
          <ac:chgData name="Артур Щеглов" userId="109e51f03c6034e0" providerId="LiveId" clId="{6CC91B7B-5B69-45B7-ACCB-17677B7C0E22}" dt="2021-04-06T12:59:36.224" v="421" actId="1076"/>
          <ac:spMkLst>
            <pc:docMk/>
            <pc:sldMk cId="3086806515" sldId="268"/>
            <ac:spMk id="27" creationId="{964599AA-28AE-4501-99FF-ABF025022E5D}"/>
          </ac:spMkLst>
        </pc:spChg>
        <pc:spChg chg="add mod">
          <ac:chgData name="Артур Щеглов" userId="109e51f03c6034e0" providerId="LiveId" clId="{6CC91B7B-5B69-45B7-ACCB-17677B7C0E22}" dt="2021-04-06T12:59:36.224" v="421" actId="1076"/>
          <ac:spMkLst>
            <pc:docMk/>
            <pc:sldMk cId="3086806515" sldId="268"/>
            <ac:spMk id="28" creationId="{B01E0539-AAB4-4E64-8BFB-658F148FAFAC}"/>
          </ac:spMkLst>
        </pc:spChg>
        <pc:spChg chg="add mod">
          <ac:chgData name="Артур Щеглов" userId="109e51f03c6034e0" providerId="LiveId" clId="{6CC91B7B-5B69-45B7-ACCB-17677B7C0E22}" dt="2021-04-06T12:59:36.224" v="421" actId="1076"/>
          <ac:spMkLst>
            <pc:docMk/>
            <pc:sldMk cId="3086806515" sldId="268"/>
            <ac:spMk id="30" creationId="{A9721F3C-649E-4C34-8282-6F82032325D3}"/>
          </ac:spMkLst>
        </pc:spChg>
        <pc:spChg chg="add mod">
          <ac:chgData name="Артур Щеглов" userId="109e51f03c6034e0" providerId="LiveId" clId="{6CC91B7B-5B69-45B7-ACCB-17677B7C0E22}" dt="2021-04-06T13:04:24.281" v="505" actId="207"/>
          <ac:spMkLst>
            <pc:docMk/>
            <pc:sldMk cId="3086806515" sldId="268"/>
            <ac:spMk id="31" creationId="{471B479F-000E-45F4-BEE8-383D04CBD8A1}"/>
          </ac:spMkLst>
        </pc:spChg>
        <pc:spChg chg="add mod">
          <ac:chgData name="Артур Щеглов" userId="109e51f03c6034e0" providerId="LiveId" clId="{6CC91B7B-5B69-45B7-ACCB-17677B7C0E22}" dt="2021-04-06T12:59:36.224" v="421" actId="1076"/>
          <ac:spMkLst>
            <pc:docMk/>
            <pc:sldMk cId="3086806515" sldId="268"/>
            <ac:spMk id="32" creationId="{73F1833A-70BA-4158-A925-0F29330CDEE3}"/>
          </ac:spMkLst>
        </pc:spChg>
        <pc:spChg chg="add mod">
          <ac:chgData name="Артур Щеглов" userId="109e51f03c6034e0" providerId="LiveId" clId="{6CC91B7B-5B69-45B7-ACCB-17677B7C0E22}" dt="2021-04-06T12:59:36.224" v="421" actId="1076"/>
          <ac:spMkLst>
            <pc:docMk/>
            <pc:sldMk cId="3086806515" sldId="268"/>
            <ac:spMk id="34" creationId="{DCF0AB5E-604C-4B5F-A00F-73414AB8BD45}"/>
          </ac:spMkLst>
        </pc:spChg>
        <pc:spChg chg="add mod">
          <ac:chgData name="Артур Щеглов" userId="109e51f03c6034e0" providerId="LiveId" clId="{6CC91B7B-5B69-45B7-ACCB-17677B7C0E22}" dt="2021-04-06T12:59:36.224" v="421" actId="1076"/>
          <ac:spMkLst>
            <pc:docMk/>
            <pc:sldMk cId="3086806515" sldId="268"/>
            <ac:spMk id="35" creationId="{A0A43C2A-D931-4859-A34B-5B2CE8D7FAAB}"/>
          </ac:spMkLst>
        </pc:spChg>
        <pc:spChg chg="add mod">
          <ac:chgData name="Артур Щеглов" userId="109e51f03c6034e0" providerId="LiveId" clId="{6CC91B7B-5B69-45B7-ACCB-17677B7C0E22}" dt="2021-04-06T12:59:36.224" v="421" actId="1076"/>
          <ac:spMkLst>
            <pc:docMk/>
            <pc:sldMk cId="3086806515" sldId="268"/>
            <ac:spMk id="36" creationId="{578EBB4D-1DAA-41B3-8562-D6326148D307}"/>
          </ac:spMkLst>
        </pc:spChg>
        <pc:spChg chg="add mod">
          <ac:chgData name="Артур Щеглов" userId="109e51f03c6034e0" providerId="LiveId" clId="{6CC91B7B-5B69-45B7-ACCB-17677B7C0E22}" dt="2021-04-06T12:59:36.224" v="421" actId="1076"/>
          <ac:spMkLst>
            <pc:docMk/>
            <pc:sldMk cId="3086806515" sldId="268"/>
            <ac:spMk id="38" creationId="{4D4F56A5-EC0A-4989-AF54-71D7E2439753}"/>
          </ac:spMkLst>
        </pc:spChg>
        <pc:spChg chg="add mod">
          <ac:chgData name="Артур Щеглов" userId="109e51f03c6034e0" providerId="LiveId" clId="{6CC91B7B-5B69-45B7-ACCB-17677B7C0E22}" dt="2021-04-06T12:59:36.224" v="421" actId="1076"/>
          <ac:spMkLst>
            <pc:docMk/>
            <pc:sldMk cId="3086806515" sldId="268"/>
            <ac:spMk id="39" creationId="{4756BC2A-CB12-4289-88CE-6CCE7FC20B1F}"/>
          </ac:spMkLst>
        </pc:spChg>
        <pc:spChg chg="add mod">
          <ac:chgData name="Артур Щеглов" userId="109e51f03c6034e0" providerId="LiveId" clId="{6CC91B7B-5B69-45B7-ACCB-17677B7C0E22}" dt="2021-04-06T12:59:36.224" v="421" actId="1076"/>
          <ac:spMkLst>
            <pc:docMk/>
            <pc:sldMk cId="3086806515" sldId="268"/>
            <ac:spMk id="41" creationId="{5D74B2AC-9F41-45B5-B2EB-DA15DC9CF5F2}"/>
          </ac:spMkLst>
        </pc:spChg>
        <pc:spChg chg="add mod">
          <ac:chgData name="Артур Щеглов" userId="109e51f03c6034e0" providerId="LiveId" clId="{6CC91B7B-5B69-45B7-ACCB-17677B7C0E22}" dt="2021-04-06T12:59:36.224" v="421" actId="1076"/>
          <ac:spMkLst>
            <pc:docMk/>
            <pc:sldMk cId="3086806515" sldId="268"/>
            <ac:spMk id="44" creationId="{7D0F1BF2-0F81-4DB5-95A8-C45908BB6229}"/>
          </ac:spMkLst>
        </pc:spChg>
        <pc:spChg chg="add mod">
          <ac:chgData name="Артур Щеглов" userId="109e51f03c6034e0" providerId="LiveId" clId="{6CC91B7B-5B69-45B7-ACCB-17677B7C0E22}" dt="2021-04-06T12:59:36.224" v="421" actId="1076"/>
          <ac:spMkLst>
            <pc:docMk/>
            <pc:sldMk cId="3086806515" sldId="268"/>
            <ac:spMk id="45" creationId="{5B277631-8594-4E17-9E07-C1F0400A3ECD}"/>
          </ac:spMkLst>
        </pc:spChg>
        <pc:spChg chg="add mod">
          <ac:chgData name="Артур Щеглов" userId="109e51f03c6034e0" providerId="LiveId" clId="{6CC91B7B-5B69-45B7-ACCB-17677B7C0E22}" dt="2021-04-06T13:04:30.873" v="512" actId="1038"/>
          <ac:spMkLst>
            <pc:docMk/>
            <pc:sldMk cId="3086806515" sldId="268"/>
            <ac:spMk id="46" creationId="{992691AE-6AE9-4D99-B799-3F529BB8BB32}"/>
          </ac:spMkLst>
        </pc:spChg>
        <pc:spChg chg="add mod">
          <ac:chgData name="Артур Щеглов" userId="109e51f03c6034e0" providerId="LiveId" clId="{6CC91B7B-5B69-45B7-ACCB-17677B7C0E22}" dt="2021-04-06T13:04:30.873" v="512" actId="1038"/>
          <ac:spMkLst>
            <pc:docMk/>
            <pc:sldMk cId="3086806515" sldId="268"/>
            <ac:spMk id="47" creationId="{19FFD854-6DD0-4858-A447-72C7787A1631}"/>
          </ac:spMkLst>
        </pc:spChg>
        <pc:spChg chg="add mod">
          <ac:chgData name="Артур Щеглов" userId="109e51f03c6034e0" providerId="LiveId" clId="{6CC91B7B-5B69-45B7-ACCB-17677B7C0E22}" dt="2021-04-06T12:59:36.224" v="421" actId="1076"/>
          <ac:spMkLst>
            <pc:docMk/>
            <pc:sldMk cId="3086806515" sldId="268"/>
            <ac:spMk id="48" creationId="{9CD99C7B-8D7A-4FED-B6D7-32331A92B18F}"/>
          </ac:spMkLst>
        </pc:spChg>
        <pc:spChg chg="add mod">
          <ac:chgData name="Артур Щеглов" userId="109e51f03c6034e0" providerId="LiveId" clId="{6CC91B7B-5B69-45B7-ACCB-17677B7C0E22}" dt="2021-04-06T12:59:36.224" v="421" actId="1076"/>
          <ac:spMkLst>
            <pc:docMk/>
            <pc:sldMk cId="3086806515" sldId="268"/>
            <ac:spMk id="49" creationId="{8B15A8B0-A3F8-471C-9081-8946446E9859}"/>
          </ac:spMkLst>
        </pc:spChg>
        <pc:spChg chg="add mod">
          <ac:chgData name="Артур Щеглов" userId="109e51f03c6034e0" providerId="LiveId" clId="{6CC91B7B-5B69-45B7-ACCB-17677B7C0E22}" dt="2021-04-06T13:03:50.042" v="500"/>
          <ac:spMkLst>
            <pc:docMk/>
            <pc:sldMk cId="3086806515" sldId="268"/>
            <ac:spMk id="50" creationId="{09FE6A33-28F4-468A-97A2-02DD718F51E1}"/>
          </ac:spMkLst>
        </pc:spChg>
        <pc:grpChg chg="add del mod">
          <ac:chgData name="Артур Щеглов" userId="109e51f03c6034e0" providerId="LiveId" clId="{6CC91B7B-5B69-45B7-ACCB-17677B7C0E22}" dt="2021-04-06T13:04:48.295" v="515" actId="478"/>
          <ac:grpSpMkLst>
            <pc:docMk/>
            <pc:sldMk cId="3086806515" sldId="268"/>
            <ac:grpSpMk id="8" creationId="{77D65E8E-D7B9-4DBC-83D6-85C2E1466EAD}"/>
          </ac:grpSpMkLst>
        </pc:grpChg>
        <pc:grpChg chg="add del mod">
          <ac:chgData name="Артур Щеглов" userId="109e51f03c6034e0" providerId="LiveId" clId="{6CC91B7B-5B69-45B7-ACCB-17677B7C0E22}" dt="2021-04-06T13:03:38.837" v="498" actId="21"/>
          <ac:grpSpMkLst>
            <pc:docMk/>
            <pc:sldMk cId="3086806515" sldId="268"/>
            <ac:grpSpMk id="14" creationId="{A2716586-EA7E-4FB6-B95B-1CB8227C8E22}"/>
          </ac:grpSpMkLst>
        </pc:grpChg>
        <pc:graphicFrameChg chg="del">
          <ac:chgData name="Артур Щеглов" userId="109e51f03c6034e0" providerId="LiveId" clId="{6CC91B7B-5B69-45B7-ACCB-17677B7C0E22}" dt="2021-04-06T12:58:33.383" v="383" actId="478"/>
          <ac:graphicFrameMkLst>
            <pc:docMk/>
            <pc:sldMk cId="3086806515" sldId="268"/>
            <ac:graphicFrameMk id="6" creationId="{42AF2F6D-5EF4-48B6-9CE0-78FBCE3773DF}"/>
          </ac:graphicFrameMkLst>
        </pc:graphicFrameChg>
        <pc:cxnChg chg="add mod">
          <ac:chgData name="Артур Щеглов" userId="109e51f03c6034e0" providerId="LiveId" clId="{6CC91B7B-5B69-45B7-ACCB-17677B7C0E22}" dt="2021-04-06T13:03:38.837" v="498" actId="21"/>
          <ac:cxnSpMkLst>
            <pc:docMk/>
            <pc:sldMk cId="3086806515" sldId="268"/>
            <ac:cxnSpMk id="5" creationId="{E5B29393-6A0F-43A4-AEB2-4511E3577A13}"/>
          </ac:cxnSpMkLst>
        </pc:cxnChg>
        <pc:cxnChg chg="add mod">
          <ac:chgData name="Артур Щеглов" userId="109e51f03c6034e0" providerId="LiveId" clId="{6CC91B7B-5B69-45B7-ACCB-17677B7C0E22}" dt="2021-04-06T12:59:36.224" v="421" actId="1076"/>
          <ac:cxnSpMkLst>
            <pc:docMk/>
            <pc:sldMk cId="3086806515" sldId="268"/>
            <ac:cxnSpMk id="21" creationId="{20FA49A6-B232-471F-BA66-FFCF9AAD4656}"/>
          </ac:cxnSpMkLst>
        </pc:cxnChg>
        <pc:cxnChg chg="add mod">
          <ac:chgData name="Артур Щеглов" userId="109e51f03c6034e0" providerId="LiveId" clId="{6CC91B7B-5B69-45B7-ACCB-17677B7C0E22}" dt="2021-04-06T12:59:36.224" v="421" actId="1076"/>
          <ac:cxnSpMkLst>
            <pc:docMk/>
            <pc:sldMk cId="3086806515" sldId="268"/>
            <ac:cxnSpMk id="22" creationId="{ADF70162-FF7B-43CF-88EB-3A289785E622}"/>
          </ac:cxnSpMkLst>
        </pc:cxnChg>
        <pc:cxnChg chg="add mod">
          <ac:chgData name="Артур Щеглов" userId="109e51f03c6034e0" providerId="LiveId" clId="{6CC91B7B-5B69-45B7-ACCB-17677B7C0E22}" dt="2021-04-06T12:59:36.224" v="421" actId="1076"/>
          <ac:cxnSpMkLst>
            <pc:docMk/>
            <pc:sldMk cId="3086806515" sldId="268"/>
            <ac:cxnSpMk id="24" creationId="{76C1BC77-AD3C-41CC-8429-1A3BBBB77DE2}"/>
          </ac:cxnSpMkLst>
        </pc:cxnChg>
        <pc:cxnChg chg="add mod">
          <ac:chgData name="Артур Щеглов" userId="109e51f03c6034e0" providerId="LiveId" clId="{6CC91B7B-5B69-45B7-ACCB-17677B7C0E22}" dt="2021-04-06T12:59:36.224" v="421" actId="1076"/>
          <ac:cxnSpMkLst>
            <pc:docMk/>
            <pc:sldMk cId="3086806515" sldId="268"/>
            <ac:cxnSpMk id="26" creationId="{7138CB3E-CECF-4105-A412-B4004CE28658}"/>
          </ac:cxnSpMkLst>
        </pc:cxnChg>
        <pc:cxnChg chg="add mod">
          <ac:chgData name="Артур Щеглов" userId="109e51f03c6034e0" providerId="LiveId" clId="{6CC91B7B-5B69-45B7-ACCB-17677B7C0E22}" dt="2021-04-06T12:59:36.224" v="421" actId="1076"/>
          <ac:cxnSpMkLst>
            <pc:docMk/>
            <pc:sldMk cId="3086806515" sldId="268"/>
            <ac:cxnSpMk id="29" creationId="{01334D48-C0DC-4555-AD0B-E535A3B05A54}"/>
          </ac:cxnSpMkLst>
        </pc:cxnChg>
        <pc:cxnChg chg="add mod">
          <ac:chgData name="Артур Щеглов" userId="109e51f03c6034e0" providerId="LiveId" clId="{6CC91B7B-5B69-45B7-ACCB-17677B7C0E22}" dt="2021-04-06T12:59:36.224" v="421" actId="1076"/>
          <ac:cxnSpMkLst>
            <pc:docMk/>
            <pc:sldMk cId="3086806515" sldId="268"/>
            <ac:cxnSpMk id="33" creationId="{B4B7950B-0AFC-428A-8C1F-527602D63039}"/>
          </ac:cxnSpMkLst>
        </pc:cxnChg>
        <pc:cxnChg chg="add mod">
          <ac:chgData name="Артур Щеглов" userId="109e51f03c6034e0" providerId="LiveId" clId="{6CC91B7B-5B69-45B7-ACCB-17677B7C0E22}" dt="2021-04-06T12:59:36.224" v="421" actId="1076"/>
          <ac:cxnSpMkLst>
            <pc:docMk/>
            <pc:sldMk cId="3086806515" sldId="268"/>
            <ac:cxnSpMk id="37" creationId="{514A81D4-FB85-4175-8AF2-AA2DAFB62121}"/>
          </ac:cxnSpMkLst>
        </pc:cxnChg>
        <pc:cxnChg chg="add mod">
          <ac:chgData name="Артур Щеглов" userId="109e51f03c6034e0" providerId="LiveId" clId="{6CC91B7B-5B69-45B7-ACCB-17677B7C0E22}" dt="2021-04-06T12:59:36.224" v="421" actId="1076"/>
          <ac:cxnSpMkLst>
            <pc:docMk/>
            <pc:sldMk cId="3086806515" sldId="268"/>
            <ac:cxnSpMk id="40" creationId="{6B3DF316-1504-4D1A-8773-6291759F50D2}"/>
          </ac:cxnSpMkLst>
        </pc:cxnChg>
        <pc:cxnChg chg="add mod">
          <ac:chgData name="Артур Щеглов" userId="109e51f03c6034e0" providerId="LiveId" clId="{6CC91B7B-5B69-45B7-ACCB-17677B7C0E22}" dt="2021-04-06T12:59:36.224" v="421" actId="1076"/>
          <ac:cxnSpMkLst>
            <pc:docMk/>
            <pc:sldMk cId="3086806515" sldId="268"/>
            <ac:cxnSpMk id="42" creationId="{8F706301-E3E0-4DDA-82C6-AB8E770B76B0}"/>
          </ac:cxnSpMkLst>
        </pc:cxnChg>
        <pc:cxnChg chg="add mod">
          <ac:chgData name="Артур Щеглов" userId="109e51f03c6034e0" providerId="LiveId" clId="{6CC91B7B-5B69-45B7-ACCB-17677B7C0E22}" dt="2021-04-06T12:59:36.224" v="421" actId="1076"/>
          <ac:cxnSpMkLst>
            <pc:docMk/>
            <pc:sldMk cId="3086806515" sldId="268"/>
            <ac:cxnSpMk id="43" creationId="{2B7F4B62-FCC1-4E80-B5B7-0C3323F540F1}"/>
          </ac:cxnSpMkLst>
        </pc:cxnChg>
      </pc:sldChg>
      <pc:sldChg chg="addSp delSp modSp add mod">
        <pc:chgData name="Артур Щеглов" userId="109e51f03c6034e0" providerId="LiveId" clId="{6CC91B7B-5B69-45B7-ACCB-17677B7C0E22}" dt="2021-04-06T13:11:57.271" v="589" actId="20577"/>
        <pc:sldMkLst>
          <pc:docMk/>
          <pc:sldMk cId="3604578076" sldId="269"/>
        </pc:sldMkLst>
        <pc:spChg chg="mod">
          <ac:chgData name="Артур Щеглов" userId="109e51f03c6034e0" providerId="LiveId" clId="{6CC91B7B-5B69-45B7-ACCB-17677B7C0E22}" dt="2021-04-06T13:11:57.271" v="589" actId="20577"/>
          <ac:spMkLst>
            <pc:docMk/>
            <pc:sldMk cId="3604578076" sldId="269"/>
            <ac:spMk id="3" creationId="{AF5709F4-34EC-4D1E-B083-DA5215A43842}"/>
          </ac:spMkLst>
        </pc:spChg>
        <pc:spChg chg="mod">
          <ac:chgData name="Артур Щеглов" userId="109e51f03c6034e0" providerId="LiveId" clId="{6CC91B7B-5B69-45B7-ACCB-17677B7C0E22}" dt="2021-04-06T13:09:01.495" v="566" actId="1076"/>
          <ac:spMkLst>
            <pc:docMk/>
            <pc:sldMk cId="3604578076" sldId="269"/>
            <ac:spMk id="7" creationId="{F260CFD7-6EAE-465C-95D0-F4C3B1123799}"/>
          </ac:spMkLst>
        </pc:spChg>
        <pc:spChg chg="del">
          <ac:chgData name="Артур Щеглов" userId="109e51f03c6034e0" providerId="LiveId" clId="{6CC91B7B-5B69-45B7-ACCB-17677B7C0E22}" dt="2021-04-06T13:05:40.612" v="517" actId="478"/>
          <ac:spMkLst>
            <pc:docMk/>
            <pc:sldMk cId="3604578076" sldId="269"/>
            <ac:spMk id="9" creationId="{34B37984-4C32-41DE-8EAA-A8C3197A4F34}"/>
          </ac:spMkLst>
        </pc:spChg>
        <pc:spChg chg="del">
          <ac:chgData name="Артур Щеглов" userId="109e51f03c6034e0" providerId="LiveId" clId="{6CC91B7B-5B69-45B7-ACCB-17677B7C0E22}" dt="2021-04-06T13:05:40.612" v="517" actId="478"/>
          <ac:spMkLst>
            <pc:docMk/>
            <pc:sldMk cId="3604578076" sldId="269"/>
            <ac:spMk id="12" creationId="{0C3503D3-A87F-42FB-A868-60DD29B50E20}"/>
          </ac:spMkLst>
        </pc:spChg>
        <pc:spChg chg="del">
          <ac:chgData name="Артур Щеглов" userId="109e51f03c6034e0" providerId="LiveId" clId="{6CC91B7B-5B69-45B7-ACCB-17677B7C0E22}" dt="2021-04-06T13:05:40.612" v="517" actId="478"/>
          <ac:spMkLst>
            <pc:docMk/>
            <pc:sldMk cId="3604578076" sldId="269"/>
            <ac:spMk id="13" creationId="{043F6C64-929D-49A9-A7E6-7D67ADB6D7D3}"/>
          </ac:spMkLst>
        </pc:spChg>
        <pc:spChg chg="del">
          <ac:chgData name="Артур Щеглов" userId="109e51f03c6034e0" providerId="LiveId" clId="{6CC91B7B-5B69-45B7-ACCB-17677B7C0E22}" dt="2021-04-06T13:05:40.612" v="517" actId="478"/>
          <ac:spMkLst>
            <pc:docMk/>
            <pc:sldMk cId="3604578076" sldId="269"/>
            <ac:spMk id="15" creationId="{A6CC3B55-9D5D-46A6-AAF8-42DA08DDC21C}"/>
          </ac:spMkLst>
        </pc:spChg>
        <pc:spChg chg="del">
          <ac:chgData name="Артур Щеглов" userId="109e51f03c6034e0" providerId="LiveId" clId="{6CC91B7B-5B69-45B7-ACCB-17677B7C0E22}" dt="2021-04-06T13:05:40.612" v="517" actId="478"/>
          <ac:spMkLst>
            <pc:docMk/>
            <pc:sldMk cId="3604578076" sldId="269"/>
            <ac:spMk id="17" creationId="{0BD4D373-17E4-4D7E-8894-20547E1A0738}"/>
          </ac:spMkLst>
        </pc:spChg>
        <pc:spChg chg="del">
          <ac:chgData name="Артур Щеглов" userId="109e51f03c6034e0" providerId="LiveId" clId="{6CC91B7B-5B69-45B7-ACCB-17677B7C0E22}" dt="2021-04-06T13:05:40.612" v="517" actId="478"/>
          <ac:spMkLst>
            <pc:docMk/>
            <pc:sldMk cId="3604578076" sldId="269"/>
            <ac:spMk id="18" creationId="{5A5FBC95-CEA0-446B-9102-51CE1A39B2FC}"/>
          </ac:spMkLst>
        </pc:spChg>
        <pc:spChg chg="del">
          <ac:chgData name="Артур Щеглов" userId="109e51f03c6034e0" providerId="LiveId" clId="{6CC91B7B-5B69-45B7-ACCB-17677B7C0E22}" dt="2021-04-06T13:05:40.612" v="517" actId="478"/>
          <ac:spMkLst>
            <pc:docMk/>
            <pc:sldMk cId="3604578076" sldId="269"/>
            <ac:spMk id="19" creationId="{16522766-C6C8-4239-A04E-BBCAA1199BA4}"/>
          </ac:spMkLst>
        </pc:spChg>
        <pc:spChg chg="del">
          <ac:chgData name="Артур Щеглов" userId="109e51f03c6034e0" providerId="LiveId" clId="{6CC91B7B-5B69-45B7-ACCB-17677B7C0E22}" dt="2021-04-06T13:05:40.612" v="517" actId="478"/>
          <ac:spMkLst>
            <pc:docMk/>
            <pc:sldMk cId="3604578076" sldId="269"/>
            <ac:spMk id="20" creationId="{C404BDFA-F1D5-4A48-995A-56647A177640}"/>
          </ac:spMkLst>
        </pc:spChg>
        <pc:spChg chg="del">
          <ac:chgData name="Артур Щеглов" userId="109e51f03c6034e0" providerId="LiveId" clId="{6CC91B7B-5B69-45B7-ACCB-17677B7C0E22}" dt="2021-04-06T13:05:40.612" v="517" actId="478"/>
          <ac:spMkLst>
            <pc:docMk/>
            <pc:sldMk cId="3604578076" sldId="269"/>
            <ac:spMk id="23" creationId="{762D62B1-7068-4D32-83F1-16D1672DA009}"/>
          </ac:spMkLst>
        </pc:spChg>
        <pc:spChg chg="del">
          <ac:chgData name="Артур Щеглов" userId="109e51f03c6034e0" providerId="LiveId" clId="{6CC91B7B-5B69-45B7-ACCB-17677B7C0E22}" dt="2021-04-06T13:05:40.612" v="517" actId="478"/>
          <ac:spMkLst>
            <pc:docMk/>
            <pc:sldMk cId="3604578076" sldId="269"/>
            <ac:spMk id="25" creationId="{B4F3A035-D512-476A-A2F4-0808C6345A7F}"/>
          </ac:spMkLst>
        </pc:spChg>
        <pc:spChg chg="del">
          <ac:chgData name="Артур Щеглов" userId="109e51f03c6034e0" providerId="LiveId" clId="{6CC91B7B-5B69-45B7-ACCB-17677B7C0E22}" dt="2021-04-06T13:05:40.612" v="517" actId="478"/>
          <ac:spMkLst>
            <pc:docMk/>
            <pc:sldMk cId="3604578076" sldId="269"/>
            <ac:spMk id="27" creationId="{964599AA-28AE-4501-99FF-ABF025022E5D}"/>
          </ac:spMkLst>
        </pc:spChg>
        <pc:spChg chg="del">
          <ac:chgData name="Артур Щеглов" userId="109e51f03c6034e0" providerId="LiveId" clId="{6CC91B7B-5B69-45B7-ACCB-17677B7C0E22}" dt="2021-04-06T13:05:40.612" v="517" actId="478"/>
          <ac:spMkLst>
            <pc:docMk/>
            <pc:sldMk cId="3604578076" sldId="269"/>
            <ac:spMk id="28" creationId="{B01E0539-AAB4-4E64-8BFB-658F148FAFAC}"/>
          </ac:spMkLst>
        </pc:spChg>
        <pc:spChg chg="del">
          <ac:chgData name="Артур Щеглов" userId="109e51f03c6034e0" providerId="LiveId" clId="{6CC91B7B-5B69-45B7-ACCB-17677B7C0E22}" dt="2021-04-06T13:05:40.612" v="517" actId="478"/>
          <ac:spMkLst>
            <pc:docMk/>
            <pc:sldMk cId="3604578076" sldId="269"/>
            <ac:spMk id="30" creationId="{A9721F3C-649E-4C34-8282-6F82032325D3}"/>
          </ac:spMkLst>
        </pc:spChg>
        <pc:spChg chg="del">
          <ac:chgData name="Артур Щеглов" userId="109e51f03c6034e0" providerId="LiveId" clId="{6CC91B7B-5B69-45B7-ACCB-17677B7C0E22}" dt="2021-04-06T13:05:40.612" v="517" actId="478"/>
          <ac:spMkLst>
            <pc:docMk/>
            <pc:sldMk cId="3604578076" sldId="269"/>
            <ac:spMk id="31" creationId="{471B479F-000E-45F4-BEE8-383D04CBD8A1}"/>
          </ac:spMkLst>
        </pc:spChg>
        <pc:spChg chg="del">
          <ac:chgData name="Артур Щеглов" userId="109e51f03c6034e0" providerId="LiveId" clId="{6CC91B7B-5B69-45B7-ACCB-17677B7C0E22}" dt="2021-04-06T13:05:40.612" v="517" actId="478"/>
          <ac:spMkLst>
            <pc:docMk/>
            <pc:sldMk cId="3604578076" sldId="269"/>
            <ac:spMk id="32" creationId="{73F1833A-70BA-4158-A925-0F29330CDEE3}"/>
          </ac:spMkLst>
        </pc:spChg>
        <pc:spChg chg="del">
          <ac:chgData name="Артур Щеглов" userId="109e51f03c6034e0" providerId="LiveId" clId="{6CC91B7B-5B69-45B7-ACCB-17677B7C0E22}" dt="2021-04-06T13:05:40.612" v="517" actId="478"/>
          <ac:spMkLst>
            <pc:docMk/>
            <pc:sldMk cId="3604578076" sldId="269"/>
            <ac:spMk id="34" creationId="{DCF0AB5E-604C-4B5F-A00F-73414AB8BD45}"/>
          </ac:spMkLst>
        </pc:spChg>
        <pc:spChg chg="del">
          <ac:chgData name="Артур Щеглов" userId="109e51f03c6034e0" providerId="LiveId" clId="{6CC91B7B-5B69-45B7-ACCB-17677B7C0E22}" dt="2021-04-06T13:05:40.612" v="517" actId="478"/>
          <ac:spMkLst>
            <pc:docMk/>
            <pc:sldMk cId="3604578076" sldId="269"/>
            <ac:spMk id="35" creationId="{A0A43C2A-D931-4859-A34B-5B2CE8D7FAAB}"/>
          </ac:spMkLst>
        </pc:spChg>
        <pc:spChg chg="del">
          <ac:chgData name="Артур Щеглов" userId="109e51f03c6034e0" providerId="LiveId" clId="{6CC91B7B-5B69-45B7-ACCB-17677B7C0E22}" dt="2021-04-06T13:05:40.612" v="517" actId="478"/>
          <ac:spMkLst>
            <pc:docMk/>
            <pc:sldMk cId="3604578076" sldId="269"/>
            <ac:spMk id="36" creationId="{578EBB4D-1DAA-41B3-8562-D6326148D307}"/>
          </ac:spMkLst>
        </pc:spChg>
        <pc:spChg chg="del">
          <ac:chgData name="Артур Щеглов" userId="109e51f03c6034e0" providerId="LiveId" clId="{6CC91B7B-5B69-45B7-ACCB-17677B7C0E22}" dt="2021-04-06T13:05:40.612" v="517" actId="478"/>
          <ac:spMkLst>
            <pc:docMk/>
            <pc:sldMk cId="3604578076" sldId="269"/>
            <ac:spMk id="38" creationId="{4D4F56A5-EC0A-4989-AF54-71D7E2439753}"/>
          </ac:spMkLst>
        </pc:spChg>
        <pc:spChg chg="del">
          <ac:chgData name="Артур Щеглов" userId="109e51f03c6034e0" providerId="LiveId" clId="{6CC91B7B-5B69-45B7-ACCB-17677B7C0E22}" dt="2021-04-06T13:05:40.612" v="517" actId="478"/>
          <ac:spMkLst>
            <pc:docMk/>
            <pc:sldMk cId="3604578076" sldId="269"/>
            <ac:spMk id="39" creationId="{4756BC2A-CB12-4289-88CE-6CCE7FC20B1F}"/>
          </ac:spMkLst>
        </pc:spChg>
        <pc:spChg chg="del">
          <ac:chgData name="Артур Щеглов" userId="109e51f03c6034e0" providerId="LiveId" clId="{6CC91B7B-5B69-45B7-ACCB-17677B7C0E22}" dt="2021-04-06T13:05:40.612" v="517" actId="478"/>
          <ac:spMkLst>
            <pc:docMk/>
            <pc:sldMk cId="3604578076" sldId="269"/>
            <ac:spMk id="41" creationId="{5D74B2AC-9F41-45B5-B2EB-DA15DC9CF5F2}"/>
          </ac:spMkLst>
        </pc:spChg>
        <pc:spChg chg="del">
          <ac:chgData name="Артур Щеглов" userId="109e51f03c6034e0" providerId="LiveId" clId="{6CC91B7B-5B69-45B7-ACCB-17677B7C0E22}" dt="2021-04-06T13:05:40.612" v="517" actId="478"/>
          <ac:spMkLst>
            <pc:docMk/>
            <pc:sldMk cId="3604578076" sldId="269"/>
            <ac:spMk id="44" creationId="{7D0F1BF2-0F81-4DB5-95A8-C45908BB6229}"/>
          </ac:spMkLst>
        </pc:spChg>
        <pc:spChg chg="del">
          <ac:chgData name="Артур Щеглов" userId="109e51f03c6034e0" providerId="LiveId" clId="{6CC91B7B-5B69-45B7-ACCB-17677B7C0E22}" dt="2021-04-06T13:05:40.612" v="517" actId="478"/>
          <ac:spMkLst>
            <pc:docMk/>
            <pc:sldMk cId="3604578076" sldId="269"/>
            <ac:spMk id="45" creationId="{5B277631-8594-4E17-9E07-C1F0400A3ECD}"/>
          </ac:spMkLst>
        </pc:spChg>
        <pc:spChg chg="del">
          <ac:chgData name="Артур Щеглов" userId="109e51f03c6034e0" providerId="LiveId" clId="{6CC91B7B-5B69-45B7-ACCB-17677B7C0E22}" dt="2021-04-06T13:05:40.612" v="517" actId="478"/>
          <ac:spMkLst>
            <pc:docMk/>
            <pc:sldMk cId="3604578076" sldId="269"/>
            <ac:spMk id="46" creationId="{992691AE-6AE9-4D99-B799-3F529BB8BB32}"/>
          </ac:spMkLst>
        </pc:spChg>
        <pc:spChg chg="del">
          <ac:chgData name="Артур Щеглов" userId="109e51f03c6034e0" providerId="LiveId" clId="{6CC91B7B-5B69-45B7-ACCB-17677B7C0E22}" dt="2021-04-06T13:05:40.612" v="517" actId="478"/>
          <ac:spMkLst>
            <pc:docMk/>
            <pc:sldMk cId="3604578076" sldId="269"/>
            <ac:spMk id="47" creationId="{19FFD854-6DD0-4858-A447-72C7787A1631}"/>
          </ac:spMkLst>
        </pc:spChg>
        <pc:spChg chg="del">
          <ac:chgData name="Артур Щеглов" userId="109e51f03c6034e0" providerId="LiveId" clId="{6CC91B7B-5B69-45B7-ACCB-17677B7C0E22}" dt="2021-04-06T13:05:40.612" v="517" actId="478"/>
          <ac:spMkLst>
            <pc:docMk/>
            <pc:sldMk cId="3604578076" sldId="269"/>
            <ac:spMk id="48" creationId="{9CD99C7B-8D7A-4FED-B6D7-32331A92B18F}"/>
          </ac:spMkLst>
        </pc:spChg>
        <pc:spChg chg="del">
          <ac:chgData name="Артур Щеглов" userId="109e51f03c6034e0" providerId="LiveId" clId="{6CC91B7B-5B69-45B7-ACCB-17677B7C0E22}" dt="2021-04-06T13:05:40.612" v="517" actId="478"/>
          <ac:spMkLst>
            <pc:docMk/>
            <pc:sldMk cId="3604578076" sldId="269"/>
            <ac:spMk id="49" creationId="{8B15A8B0-A3F8-471C-9081-8946446E9859}"/>
          </ac:spMkLst>
        </pc:spChg>
        <pc:graphicFrameChg chg="add mod modGraphic">
          <ac:chgData name="Артур Щеглов" userId="109e51f03c6034e0" providerId="LiveId" clId="{6CC91B7B-5B69-45B7-ACCB-17677B7C0E22}" dt="2021-04-06T13:08:21.430" v="539" actId="20577"/>
          <ac:graphicFrameMkLst>
            <pc:docMk/>
            <pc:sldMk cId="3604578076" sldId="269"/>
            <ac:graphicFrameMk id="51" creationId="{BBF37CE3-8C87-47C9-A23E-A052A9442943}"/>
          </ac:graphicFrameMkLst>
        </pc:graphicFrameChg>
        <pc:cxnChg chg="del">
          <ac:chgData name="Артур Щеглов" userId="109e51f03c6034e0" providerId="LiveId" clId="{6CC91B7B-5B69-45B7-ACCB-17677B7C0E22}" dt="2021-04-06T13:05:40.612" v="517" actId="478"/>
          <ac:cxnSpMkLst>
            <pc:docMk/>
            <pc:sldMk cId="3604578076" sldId="269"/>
            <ac:cxnSpMk id="5" creationId="{E5B29393-6A0F-43A4-AEB2-4511E3577A13}"/>
          </ac:cxnSpMkLst>
        </pc:cxnChg>
        <pc:cxnChg chg="del">
          <ac:chgData name="Артур Щеглов" userId="109e51f03c6034e0" providerId="LiveId" clId="{6CC91B7B-5B69-45B7-ACCB-17677B7C0E22}" dt="2021-04-06T13:05:40.612" v="517" actId="478"/>
          <ac:cxnSpMkLst>
            <pc:docMk/>
            <pc:sldMk cId="3604578076" sldId="269"/>
            <ac:cxnSpMk id="21" creationId="{20FA49A6-B232-471F-BA66-FFCF9AAD4656}"/>
          </ac:cxnSpMkLst>
        </pc:cxnChg>
        <pc:cxnChg chg="del">
          <ac:chgData name="Артур Щеглов" userId="109e51f03c6034e0" providerId="LiveId" clId="{6CC91B7B-5B69-45B7-ACCB-17677B7C0E22}" dt="2021-04-06T13:05:40.612" v="517" actId="478"/>
          <ac:cxnSpMkLst>
            <pc:docMk/>
            <pc:sldMk cId="3604578076" sldId="269"/>
            <ac:cxnSpMk id="22" creationId="{ADF70162-FF7B-43CF-88EB-3A289785E622}"/>
          </ac:cxnSpMkLst>
        </pc:cxnChg>
        <pc:cxnChg chg="del">
          <ac:chgData name="Артур Щеглов" userId="109e51f03c6034e0" providerId="LiveId" clId="{6CC91B7B-5B69-45B7-ACCB-17677B7C0E22}" dt="2021-04-06T13:05:40.612" v="517" actId="478"/>
          <ac:cxnSpMkLst>
            <pc:docMk/>
            <pc:sldMk cId="3604578076" sldId="269"/>
            <ac:cxnSpMk id="24" creationId="{76C1BC77-AD3C-41CC-8429-1A3BBBB77DE2}"/>
          </ac:cxnSpMkLst>
        </pc:cxnChg>
        <pc:cxnChg chg="del">
          <ac:chgData name="Артур Щеглов" userId="109e51f03c6034e0" providerId="LiveId" clId="{6CC91B7B-5B69-45B7-ACCB-17677B7C0E22}" dt="2021-04-06T13:05:40.612" v="517" actId="478"/>
          <ac:cxnSpMkLst>
            <pc:docMk/>
            <pc:sldMk cId="3604578076" sldId="269"/>
            <ac:cxnSpMk id="26" creationId="{7138CB3E-CECF-4105-A412-B4004CE28658}"/>
          </ac:cxnSpMkLst>
        </pc:cxnChg>
        <pc:cxnChg chg="del">
          <ac:chgData name="Артур Щеглов" userId="109e51f03c6034e0" providerId="LiveId" clId="{6CC91B7B-5B69-45B7-ACCB-17677B7C0E22}" dt="2021-04-06T13:05:40.612" v="517" actId="478"/>
          <ac:cxnSpMkLst>
            <pc:docMk/>
            <pc:sldMk cId="3604578076" sldId="269"/>
            <ac:cxnSpMk id="29" creationId="{01334D48-C0DC-4555-AD0B-E535A3B05A54}"/>
          </ac:cxnSpMkLst>
        </pc:cxnChg>
        <pc:cxnChg chg="del">
          <ac:chgData name="Артур Щеглов" userId="109e51f03c6034e0" providerId="LiveId" clId="{6CC91B7B-5B69-45B7-ACCB-17677B7C0E22}" dt="2021-04-06T13:05:40.612" v="517" actId="478"/>
          <ac:cxnSpMkLst>
            <pc:docMk/>
            <pc:sldMk cId="3604578076" sldId="269"/>
            <ac:cxnSpMk id="33" creationId="{B4B7950B-0AFC-428A-8C1F-527602D63039}"/>
          </ac:cxnSpMkLst>
        </pc:cxnChg>
        <pc:cxnChg chg="del">
          <ac:chgData name="Артур Щеглов" userId="109e51f03c6034e0" providerId="LiveId" clId="{6CC91B7B-5B69-45B7-ACCB-17677B7C0E22}" dt="2021-04-06T13:05:40.612" v="517" actId="478"/>
          <ac:cxnSpMkLst>
            <pc:docMk/>
            <pc:sldMk cId="3604578076" sldId="269"/>
            <ac:cxnSpMk id="37" creationId="{514A81D4-FB85-4175-8AF2-AA2DAFB62121}"/>
          </ac:cxnSpMkLst>
        </pc:cxnChg>
        <pc:cxnChg chg="del">
          <ac:chgData name="Артур Щеглов" userId="109e51f03c6034e0" providerId="LiveId" clId="{6CC91B7B-5B69-45B7-ACCB-17677B7C0E22}" dt="2021-04-06T13:05:40.612" v="517" actId="478"/>
          <ac:cxnSpMkLst>
            <pc:docMk/>
            <pc:sldMk cId="3604578076" sldId="269"/>
            <ac:cxnSpMk id="40" creationId="{6B3DF316-1504-4D1A-8773-6291759F50D2}"/>
          </ac:cxnSpMkLst>
        </pc:cxnChg>
        <pc:cxnChg chg="del">
          <ac:chgData name="Артур Щеглов" userId="109e51f03c6034e0" providerId="LiveId" clId="{6CC91B7B-5B69-45B7-ACCB-17677B7C0E22}" dt="2021-04-06T13:05:40.612" v="517" actId="478"/>
          <ac:cxnSpMkLst>
            <pc:docMk/>
            <pc:sldMk cId="3604578076" sldId="269"/>
            <ac:cxnSpMk id="42" creationId="{8F706301-E3E0-4DDA-82C6-AB8E770B76B0}"/>
          </ac:cxnSpMkLst>
        </pc:cxnChg>
        <pc:cxnChg chg="del">
          <ac:chgData name="Артур Щеглов" userId="109e51f03c6034e0" providerId="LiveId" clId="{6CC91B7B-5B69-45B7-ACCB-17677B7C0E22}" dt="2021-04-06T13:05:40.612" v="517" actId="478"/>
          <ac:cxnSpMkLst>
            <pc:docMk/>
            <pc:sldMk cId="3604578076" sldId="269"/>
            <ac:cxnSpMk id="43" creationId="{2B7F4B62-FCC1-4E80-B5B7-0C3323F540F1}"/>
          </ac:cxnSpMkLst>
        </pc:cxnChg>
      </pc:sldChg>
    </pc:docChg>
  </pc:docChgLst>
  <pc:docChgLst>
    <pc:chgData name="Артур Щеглов" userId="109e51f03c6034e0" providerId="LiveId" clId="{869D52A6-4452-4161-8C9B-5058C9E17046}"/>
    <pc:docChg chg="custSel modSld">
      <pc:chgData name="Артур Щеглов" userId="109e51f03c6034e0" providerId="LiveId" clId="{869D52A6-4452-4161-8C9B-5058C9E17046}" dt="2021-04-12T15:41:17.098" v="29" actId="20577"/>
      <pc:docMkLst>
        <pc:docMk/>
      </pc:docMkLst>
      <pc:sldChg chg="modSp mod">
        <pc:chgData name="Артур Щеглов" userId="109e51f03c6034e0" providerId="LiveId" clId="{869D52A6-4452-4161-8C9B-5058C9E17046}" dt="2021-04-12T15:41:17.098" v="29" actId="20577"/>
        <pc:sldMkLst>
          <pc:docMk/>
          <pc:sldMk cId="3725719182" sldId="257"/>
        </pc:sldMkLst>
        <pc:spChg chg="mod">
          <ac:chgData name="Артур Щеглов" userId="109e51f03c6034e0" providerId="LiveId" clId="{869D52A6-4452-4161-8C9B-5058C9E17046}" dt="2021-04-12T15:41:17.098" v="29" actId="20577"/>
          <ac:spMkLst>
            <pc:docMk/>
            <pc:sldMk cId="3725719182" sldId="257"/>
            <ac:spMk id="3" creationId="{AF5709F4-34EC-4D1E-B083-DA5215A43842}"/>
          </ac:spMkLst>
        </pc:spChg>
      </pc:sldChg>
      <pc:sldChg chg="modSp mod">
        <pc:chgData name="Артур Щеглов" userId="109e51f03c6034e0" providerId="LiveId" clId="{869D52A6-4452-4161-8C9B-5058C9E17046}" dt="2021-04-12T15:41:02.091" v="21" actId="20577"/>
        <pc:sldMkLst>
          <pc:docMk/>
          <pc:sldMk cId="4143581130" sldId="261"/>
        </pc:sldMkLst>
        <pc:spChg chg="mod">
          <ac:chgData name="Артур Щеглов" userId="109e51f03c6034e0" providerId="LiveId" clId="{869D52A6-4452-4161-8C9B-5058C9E17046}" dt="2021-04-12T15:41:02.091" v="21" actId="20577"/>
          <ac:spMkLst>
            <pc:docMk/>
            <pc:sldMk cId="4143581130" sldId="261"/>
            <ac:spMk id="3" creationId="{AF5709F4-34EC-4D1E-B083-DA5215A43842}"/>
          </ac:spMkLst>
        </pc:spChg>
      </pc:sldChg>
      <pc:sldChg chg="delSp modSp mod">
        <pc:chgData name="Артур Щеглов" userId="109e51f03c6034e0" providerId="LiveId" clId="{869D52A6-4452-4161-8C9B-5058C9E17046}" dt="2021-04-12T15:41:05.549" v="23" actId="20577"/>
        <pc:sldMkLst>
          <pc:docMk/>
          <pc:sldMk cId="1098345177" sldId="262"/>
        </pc:sldMkLst>
        <pc:spChg chg="mod">
          <ac:chgData name="Артур Щеглов" userId="109e51f03c6034e0" providerId="LiveId" clId="{869D52A6-4452-4161-8C9B-5058C9E17046}" dt="2021-04-08T05:13:50.912" v="10" actId="948"/>
          <ac:spMkLst>
            <pc:docMk/>
            <pc:sldMk cId="1098345177" sldId="262"/>
            <ac:spMk id="2" creationId="{00000000-0000-0000-0000-000000000000}"/>
          </ac:spMkLst>
        </pc:spChg>
        <pc:spChg chg="mod">
          <ac:chgData name="Артур Щеглов" userId="109e51f03c6034e0" providerId="LiveId" clId="{869D52A6-4452-4161-8C9B-5058C9E17046}" dt="2021-04-12T15:41:05.549" v="23" actId="20577"/>
          <ac:spMkLst>
            <pc:docMk/>
            <pc:sldMk cId="1098345177" sldId="262"/>
            <ac:spMk id="3" creationId="{AF5709F4-34EC-4D1E-B083-DA5215A43842}"/>
          </ac:spMkLst>
        </pc:spChg>
        <pc:spChg chg="mod">
          <ac:chgData name="Артур Щеглов" userId="109e51f03c6034e0" providerId="LiveId" clId="{869D52A6-4452-4161-8C9B-5058C9E17046}" dt="2021-04-08T05:14:04.640" v="11" actId="1076"/>
          <ac:spMkLst>
            <pc:docMk/>
            <pc:sldMk cId="1098345177" sldId="262"/>
            <ac:spMk id="4" creationId="{D08735FE-B990-4AD6-A18C-8CEC67F1E31D}"/>
          </ac:spMkLst>
        </pc:spChg>
        <pc:spChg chg="del">
          <ac:chgData name="Артур Щеглов" userId="109e51f03c6034e0" providerId="LiveId" clId="{869D52A6-4452-4161-8C9B-5058C9E17046}" dt="2021-04-08T05:13:17.593" v="6" actId="478"/>
          <ac:spMkLst>
            <pc:docMk/>
            <pc:sldMk cId="1098345177" sldId="262"/>
            <ac:spMk id="11" creationId="{6E126765-99D2-4A65-9A81-3D09254A7047}"/>
          </ac:spMkLst>
        </pc:spChg>
        <pc:picChg chg="del">
          <ac:chgData name="Артур Щеглов" userId="109e51f03c6034e0" providerId="LiveId" clId="{869D52A6-4452-4161-8C9B-5058C9E17046}" dt="2021-04-08T05:13:20.503" v="7" actId="478"/>
          <ac:picMkLst>
            <pc:docMk/>
            <pc:sldMk cId="1098345177" sldId="262"/>
            <ac:picMk id="14" creationId="{4EB0C3CF-3E67-4000-91A7-08FADE304DFC}"/>
          </ac:picMkLst>
        </pc:picChg>
      </pc:sldChg>
      <pc:sldChg chg="modSp mod">
        <pc:chgData name="Артур Щеглов" userId="109e51f03c6034e0" providerId="LiveId" clId="{869D52A6-4452-4161-8C9B-5058C9E17046}" dt="2021-04-12T15:41:09.151" v="25" actId="20577"/>
        <pc:sldMkLst>
          <pc:docMk/>
          <pc:sldMk cId="1120048592" sldId="266"/>
        </pc:sldMkLst>
        <pc:spChg chg="mod">
          <ac:chgData name="Артур Щеглов" userId="109e51f03c6034e0" providerId="LiveId" clId="{869D52A6-4452-4161-8C9B-5058C9E17046}" dt="2021-04-12T15:41:09.151" v="25" actId="20577"/>
          <ac:spMkLst>
            <pc:docMk/>
            <pc:sldMk cId="1120048592" sldId="266"/>
            <ac:spMk id="3" creationId="{AF5709F4-34EC-4D1E-B083-DA5215A43842}"/>
          </ac:spMkLst>
        </pc:spChg>
      </pc:sldChg>
      <pc:sldChg chg="modSp mod">
        <pc:chgData name="Артур Щеглов" userId="109e51f03c6034e0" providerId="LiveId" clId="{869D52A6-4452-4161-8C9B-5058C9E17046}" dt="2021-04-12T15:41:13.373" v="27" actId="20577"/>
        <pc:sldMkLst>
          <pc:docMk/>
          <pc:sldMk cId="3086806515" sldId="268"/>
        </pc:sldMkLst>
        <pc:spChg chg="mod">
          <ac:chgData name="Артур Щеглов" userId="109e51f03c6034e0" providerId="LiveId" clId="{869D52A6-4452-4161-8C9B-5058C9E17046}" dt="2021-04-12T15:41:13.373" v="27" actId="20577"/>
          <ac:spMkLst>
            <pc:docMk/>
            <pc:sldMk cId="3086806515" sldId="268"/>
            <ac:spMk id="3" creationId="{AF5709F4-34EC-4D1E-B083-DA5215A43842}"/>
          </ac:spMkLst>
        </pc:spChg>
        <pc:spChg chg="mod">
          <ac:chgData name="Артур Щеглов" userId="109e51f03c6034e0" providerId="LiveId" clId="{869D52A6-4452-4161-8C9B-5058C9E17046}" dt="2021-04-08T05:12:29.856" v="3" actId="14100"/>
          <ac:spMkLst>
            <pc:docMk/>
            <pc:sldMk cId="3086806515" sldId="268"/>
            <ac:spMk id="19" creationId="{16522766-C6C8-4239-A04E-BBCAA1199BA4}"/>
          </ac:spMkLst>
        </pc:spChg>
        <pc:spChg chg="mod">
          <ac:chgData name="Артур Щеглов" userId="109e51f03c6034e0" providerId="LiveId" clId="{869D52A6-4452-4161-8C9B-5058C9E17046}" dt="2021-04-08T05:12:39.528" v="5"/>
          <ac:spMkLst>
            <pc:docMk/>
            <pc:sldMk cId="3086806515" sldId="268"/>
            <ac:spMk id="20" creationId="{C404BDFA-F1D5-4A48-995A-56647A177640}"/>
          </ac:spMkLst>
        </pc:spChg>
      </pc:sldChg>
    </pc:docChg>
  </pc:docChgLst>
  <pc:docChgLst>
    <pc:chgData name="Артур Щеглов" userId="109e51f03c6034e0" providerId="LiveId" clId="{268E182A-37F3-4217-8D53-2E022DEADF45}"/>
    <pc:docChg chg="custSel modSld sldOrd">
      <pc:chgData name="Артур Щеглов" userId="109e51f03c6034e0" providerId="LiveId" clId="{268E182A-37F3-4217-8D53-2E022DEADF45}" dt="2021-04-12T05:28:55.907" v="51" actId="20577"/>
      <pc:docMkLst>
        <pc:docMk/>
      </pc:docMkLst>
      <pc:sldChg chg="addSp delSp modSp mod ord addCm delCm modCm">
        <pc:chgData name="Артур Щеглов" userId="109e51f03c6034e0" providerId="LiveId" clId="{268E182A-37F3-4217-8D53-2E022DEADF45}" dt="2021-04-12T05:28:46.950" v="49"/>
        <pc:sldMkLst>
          <pc:docMk/>
          <pc:sldMk cId="4143581130" sldId="261"/>
        </pc:sldMkLst>
        <pc:picChg chg="add mod modCrop">
          <ac:chgData name="Артур Щеглов" userId="109e51f03c6034e0" providerId="LiveId" clId="{268E182A-37F3-4217-8D53-2E022DEADF45}" dt="2021-04-12T05:28:12.779" v="45" actId="1076"/>
          <ac:picMkLst>
            <pc:docMk/>
            <pc:sldMk cId="4143581130" sldId="261"/>
            <ac:picMk id="4" creationId="{8E5782A6-6CB2-4E49-B62C-B43CE7715214}"/>
          </ac:picMkLst>
        </pc:picChg>
        <pc:picChg chg="del">
          <ac:chgData name="Артур Щеглов" userId="109e51f03c6034e0" providerId="LiveId" clId="{268E182A-37F3-4217-8D53-2E022DEADF45}" dt="2021-04-12T05:27:19.053" v="25" actId="478"/>
          <ac:picMkLst>
            <pc:docMk/>
            <pc:sldMk cId="4143581130" sldId="261"/>
            <ac:picMk id="5" creationId="{00000000-0000-0000-0000-000000000000}"/>
          </ac:picMkLst>
        </pc:picChg>
        <pc:picChg chg="del">
          <ac:chgData name="Артур Щеглов" userId="109e51f03c6034e0" providerId="LiveId" clId="{268E182A-37F3-4217-8D53-2E022DEADF45}" dt="2021-04-12T05:27:13.266" v="23" actId="478"/>
          <ac:picMkLst>
            <pc:docMk/>
            <pc:sldMk cId="4143581130" sldId="261"/>
            <ac:picMk id="6" creationId="{00000000-0000-0000-0000-000000000000}"/>
          </ac:picMkLst>
        </pc:picChg>
        <pc:picChg chg="del">
          <ac:chgData name="Артур Щеглов" userId="109e51f03c6034e0" providerId="LiveId" clId="{268E182A-37F3-4217-8D53-2E022DEADF45}" dt="2021-04-12T05:27:13.266" v="23" actId="478"/>
          <ac:picMkLst>
            <pc:docMk/>
            <pc:sldMk cId="4143581130" sldId="261"/>
            <ac:picMk id="7" creationId="{00000000-0000-0000-0000-000000000000}"/>
          </ac:picMkLst>
        </pc:picChg>
        <pc:picChg chg="del">
          <ac:chgData name="Артур Щеглов" userId="109e51f03c6034e0" providerId="LiveId" clId="{268E182A-37F3-4217-8D53-2E022DEADF45}" dt="2021-04-09T10:03:20.961" v="3" actId="478"/>
          <ac:picMkLst>
            <pc:docMk/>
            <pc:sldMk cId="4143581130" sldId="261"/>
            <ac:picMk id="8" creationId="{EBA2A8D7-3DB8-4110-88C3-0D2755F7D1AC}"/>
          </ac:picMkLst>
        </pc:picChg>
        <pc:picChg chg="del">
          <ac:chgData name="Артур Щеглов" userId="109e51f03c6034e0" providerId="LiveId" clId="{268E182A-37F3-4217-8D53-2E022DEADF45}" dt="2021-04-12T05:27:15.978" v="24" actId="478"/>
          <ac:picMkLst>
            <pc:docMk/>
            <pc:sldMk cId="4143581130" sldId="261"/>
            <ac:picMk id="9" creationId="{ABDE74A1-9316-4B76-B312-DA6D9B2A48DA}"/>
          </ac:picMkLst>
        </pc:picChg>
        <pc:picChg chg="del">
          <ac:chgData name="Артур Щеглов" userId="109e51f03c6034e0" providerId="LiveId" clId="{268E182A-37F3-4217-8D53-2E022DEADF45}" dt="2021-04-12T05:27:13.266" v="23" actId="478"/>
          <ac:picMkLst>
            <pc:docMk/>
            <pc:sldMk cId="4143581130" sldId="261"/>
            <ac:picMk id="10" creationId="{00000000-0000-0000-0000-000000000000}"/>
          </ac:picMkLst>
        </pc:picChg>
        <pc:picChg chg="add mod">
          <ac:chgData name="Артур Щеглов" userId="109e51f03c6034e0" providerId="LiveId" clId="{268E182A-37F3-4217-8D53-2E022DEADF45}" dt="2021-04-12T05:28:12.779" v="45" actId="1076"/>
          <ac:picMkLst>
            <pc:docMk/>
            <pc:sldMk cId="4143581130" sldId="261"/>
            <ac:picMk id="11" creationId="{BD938826-1EDB-4A5B-B493-53B2CB9E8372}"/>
          </ac:picMkLst>
        </pc:picChg>
      </pc:sldChg>
      <pc:sldChg chg="modSp mod">
        <pc:chgData name="Артур Щеглов" userId="109e51f03c6034e0" providerId="LiveId" clId="{268E182A-37F3-4217-8D53-2E022DEADF45}" dt="2021-04-12T05:28:55.907" v="51" actId="20577"/>
        <pc:sldMkLst>
          <pc:docMk/>
          <pc:sldMk cId="1098345177" sldId="262"/>
        </pc:sldMkLst>
        <pc:spChg chg="mod">
          <ac:chgData name="Артур Щеглов" userId="109e51f03c6034e0" providerId="LiveId" clId="{268E182A-37F3-4217-8D53-2E022DEADF45}" dt="2021-04-12T05:28:55.907" v="51" actId="20577"/>
          <ac:spMkLst>
            <pc:docMk/>
            <pc:sldMk cId="1098345177" sldId="262"/>
            <ac:spMk id="4" creationId="{D08735FE-B990-4AD6-A18C-8CEC67F1E31D}"/>
          </ac:spMkLst>
        </pc:spChg>
      </pc:sldChg>
      <pc:sldChg chg="addSp delSp modSp mod">
        <pc:chgData name="Артур Щеглов" userId="109e51f03c6034e0" providerId="LiveId" clId="{268E182A-37F3-4217-8D53-2E022DEADF45}" dt="2021-04-12T05:26:29.881" v="20" actId="14100"/>
        <pc:sldMkLst>
          <pc:docMk/>
          <pc:sldMk cId="3094103218" sldId="264"/>
        </pc:sldMkLst>
        <pc:picChg chg="del mod">
          <ac:chgData name="Артур Щеглов" userId="109e51f03c6034e0" providerId="LiveId" clId="{268E182A-37F3-4217-8D53-2E022DEADF45}" dt="2021-04-12T05:25:41.620" v="8" actId="478"/>
          <ac:picMkLst>
            <pc:docMk/>
            <pc:sldMk cId="3094103218" sldId="264"/>
            <ac:picMk id="4" creationId="{00000000-0000-0000-0000-000000000000}"/>
          </ac:picMkLst>
        </pc:picChg>
        <pc:picChg chg="del">
          <ac:chgData name="Артур Щеглов" userId="109e51f03c6034e0" providerId="LiveId" clId="{268E182A-37F3-4217-8D53-2E022DEADF45}" dt="2021-04-09T10:01:34.939" v="0" actId="478"/>
          <ac:picMkLst>
            <pc:docMk/>
            <pc:sldMk cId="3094103218" sldId="264"/>
            <ac:picMk id="5" creationId="{00000000-0000-0000-0000-000000000000}"/>
          </ac:picMkLst>
        </pc:picChg>
        <pc:picChg chg="add mod">
          <ac:chgData name="Артур Щеглов" userId="109e51f03c6034e0" providerId="LiveId" clId="{268E182A-37F3-4217-8D53-2E022DEADF45}" dt="2021-04-12T05:26:26.888" v="19" actId="14100"/>
          <ac:picMkLst>
            <pc:docMk/>
            <pc:sldMk cId="3094103218" sldId="264"/>
            <ac:picMk id="5" creationId="{AD4EF649-5C55-47CB-888C-B066FE97A260}"/>
          </ac:picMkLst>
        </pc:picChg>
        <pc:picChg chg="add mod">
          <ac:chgData name="Артур Щеглов" userId="109e51f03c6034e0" providerId="LiveId" clId="{268E182A-37F3-4217-8D53-2E022DEADF45}" dt="2021-04-12T05:26:29.881" v="20" actId="14100"/>
          <ac:picMkLst>
            <pc:docMk/>
            <pc:sldMk cId="3094103218" sldId="264"/>
            <ac:picMk id="7" creationId="{D210DE2B-E804-463B-AC6A-BF311B03CBAE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676B6C-239D-43B5-9E24-3EB48CAEE7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3D8DC2E-BA23-4A8D-BEB0-F529E3BCCB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A2E9D50-469F-45C0-BBF7-F612ED9348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CDBAB-2541-48D3-8BCD-A0A7FBB49AEE}" type="datetimeFigureOut">
              <a:rPr lang="x-none" smtClean="0"/>
              <a:pPr/>
              <a:t>14.04.2021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39F1F77-77EC-4A53-9266-00F281794C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BD157AD-FFC2-4894-931E-40514C3111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92EC5-4500-4047-BBA4-2F5F7DB6473E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0992089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265158-44E2-43AD-AA49-E70443DD87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01C8397-1B2F-4608-9146-59BE221B5F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F206E51-E0FF-4E16-A4F7-9BEBA09701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CDBAB-2541-48D3-8BCD-A0A7FBB49AEE}" type="datetimeFigureOut">
              <a:rPr lang="x-none" smtClean="0"/>
              <a:pPr/>
              <a:t>14.04.2021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C2B4C20-BE50-4E04-8B61-41C6057B3C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662E863-E110-4340-971C-382F788084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92EC5-4500-4047-BBA4-2F5F7DB6473E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0539772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ABF625C-81BA-4FA3-9E35-CD68219EAA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10186FB-71F3-45DA-B781-A6AF13FBB4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10F1662-F493-491D-BA60-CEB0A8D882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CDBAB-2541-48D3-8BCD-A0A7FBB49AEE}" type="datetimeFigureOut">
              <a:rPr lang="x-none" smtClean="0"/>
              <a:pPr/>
              <a:t>14.04.2021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AAF5A66-05AB-4B79-9857-AA36012FD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FA6B1A7-CB27-40E4-8E3B-344285C38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92EC5-4500-4047-BBA4-2F5F7DB6473E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2077082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B30191-7C27-465B-AC00-925E6350CE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526E8C4-2E00-4E25-9D6F-00069F1A62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F1EF64D-7EA7-47B4-B8C7-69B53670CB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CDBAB-2541-48D3-8BCD-A0A7FBB49AEE}" type="datetimeFigureOut">
              <a:rPr lang="x-none" smtClean="0"/>
              <a:pPr/>
              <a:t>14.04.2021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8A240D6-7AC8-43C7-B10E-1DC7EC287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AC6E3C3-1EC2-46BF-9A04-263648101C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92EC5-4500-4047-BBA4-2F5F7DB6473E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6345449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0270B4-8BEA-4D1E-B720-917B13E482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B136A2F-DBDC-4BD5-A3F9-A613562207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C2A04FC-AA60-4B8C-B1D6-9AA4B0C703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CDBAB-2541-48D3-8BCD-A0A7FBB49AEE}" type="datetimeFigureOut">
              <a:rPr lang="x-none" smtClean="0"/>
              <a:pPr/>
              <a:t>14.04.2021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3724A39-6E87-4D18-9B99-47FC18A54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461926E-68C4-457E-A555-BCF47D26BF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92EC5-4500-4047-BBA4-2F5F7DB6473E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4718096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7D6730-5B6B-4E1A-9AA6-B8E685B49D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6E74D68-F7F5-46C4-936B-BB3C09FCFF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C957F5C-B3AD-4F47-B059-030DF6891F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8BF3034-11EB-4F0E-B0BD-71432E814E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CDBAB-2541-48D3-8BCD-A0A7FBB49AEE}" type="datetimeFigureOut">
              <a:rPr lang="x-none" smtClean="0"/>
              <a:pPr/>
              <a:t>14.04.2021</a:t>
            </a:fld>
            <a:endParaRPr lang="x-none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CF0DD79-2D8A-4554-B7FE-5556AF35F4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3C125C4-D4C9-4FE5-9908-3BF681EE06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92EC5-4500-4047-BBA4-2F5F7DB6473E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319837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8F551C-5DC2-4D58-9324-69A5393905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9A23B1E-D98B-4DFB-9025-CA87E9408E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657A61F-6C0B-4889-9719-EEE2EC067C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424A4ED-A9D9-4B7D-B9DC-56D53ED4172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239EB7A-8184-4518-AF64-320DD8D88D1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5151ACC-EEE4-4109-B9FD-26FBDD132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CDBAB-2541-48D3-8BCD-A0A7FBB49AEE}" type="datetimeFigureOut">
              <a:rPr lang="x-none" smtClean="0"/>
              <a:pPr/>
              <a:t>14.04.2021</a:t>
            </a:fld>
            <a:endParaRPr lang="x-none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D741F9B-375F-4D5E-B471-7D9F9A574F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1110052-0987-4C4E-A79B-9226489078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92EC5-4500-4047-BBA4-2F5F7DB6473E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140442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78A637-D550-4C66-B9B1-49B45DB9CB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675F1E3-D48B-4B52-880C-DAE02D4CB1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CDBAB-2541-48D3-8BCD-A0A7FBB49AEE}" type="datetimeFigureOut">
              <a:rPr lang="x-none" smtClean="0"/>
              <a:pPr/>
              <a:t>14.04.2021</a:t>
            </a:fld>
            <a:endParaRPr lang="x-none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382BE31-842E-4254-9A92-C6A26035B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1726507-5B02-4FC0-A229-37A9C7ED78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92EC5-4500-4047-BBA4-2F5F7DB6473E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580552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C157A81-D3FC-4757-AEC6-27876DEB15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CDBAB-2541-48D3-8BCD-A0A7FBB49AEE}" type="datetimeFigureOut">
              <a:rPr lang="x-none" smtClean="0"/>
              <a:pPr/>
              <a:t>14.04.2021</a:t>
            </a:fld>
            <a:endParaRPr lang="x-none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DAAAA17-83C4-42C3-876C-DA31DD1482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C5B3B14-2A60-420B-B375-72762B065D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92EC5-4500-4047-BBA4-2F5F7DB6473E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2167652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F9E4DE-D47E-42AD-918F-4052B5B9D5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ED4464C-B421-4051-BAD6-B50D886A67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8796B86-7A17-4B55-9578-87F22464E9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04807F8-C1CF-4E05-913E-7082423FC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CDBAB-2541-48D3-8BCD-A0A7FBB49AEE}" type="datetimeFigureOut">
              <a:rPr lang="x-none" smtClean="0"/>
              <a:pPr/>
              <a:t>14.04.2021</a:t>
            </a:fld>
            <a:endParaRPr lang="x-none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4FDBB6B-D909-4D85-B2C6-FD0F2E92E1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6F10C8E-813C-4D3B-AD5E-A4B5F5075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92EC5-4500-4047-BBA4-2F5F7DB6473E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9722939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8AEB3C-9F7A-4327-97CB-E88C261CA3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4C91DC5-CDD2-4423-B07F-FC10AFEC72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0294DB1-8F5C-4C18-A07F-35DFC026E7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796F8EA-B25C-4DC2-B704-C3EB50ED33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CDBAB-2541-48D3-8BCD-A0A7FBB49AEE}" type="datetimeFigureOut">
              <a:rPr lang="x-none" smtClean="0"/>
              <a:pPr/>
              <a:t>14.04.2021</a:t>
            </a:fld>
            <a:endParaRPr lang="x-none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2A53B58-1F4F-41FA-A2A6-D70DC4BFCD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DB12F47-DCE4-420A-9B80-0166A9CDD4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92EC5-4500-4047-BBA4-2F5F7DB6473E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871431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2FBA63-9817-457F-9FD2-EC8238DA77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A8C1687-D08A-47BF-A9FE-33A74D312F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880487A-4FEA-4AB7-AEB2-CBE9532B88E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9CDBAB-2541-48D3-8BCD-A0A7FBB49AEE}" type="datetimeFigureOut">
              <a:rPr lang="x-none" smtClean="0"/>
              <a:pPr/>
              <a:t>14.04.2021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146B07E-9A7E-4394-8512-EC7631949C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B262C6E-7202-4D92-BAF9-58D8F1EDA8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392EC5-4500-4047-BBA4-2F5F7DB6473E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240467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EA8324D-5CFB-45DF-8930-667457ADADEC}"/>
              </a:ext>
            </a:extLst>
          </p:cNvPr>
          <p:cNvSpPr txBox="1"/>
          <p:nvPr/>
        </p:nvSpPr>
        <p:spPr>
          <a:xfrm>
            <a:off x="1" y="4189391"/>
            <a:ext cx="12186138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600" b="1" spc="-150" dirty="0">
                <a:solidFill>
                  <a:srgbClr val="1D4A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СТРОИТЕЛЬСТВО ЛЕДОВОГО СТАДИОНА </a:t>
            </a:r>
            <a:br>
              <a:rPr lang="ru-RU" sz="2600" b="1" spc="-150" dirty="0">
                <a:solidFill>
                  <a:srgbClr val="1D4A97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600" b="1" spc="-150">
                <a:solidFill>
                  <a:srgbClr val="1D4A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ГОСУДАРСТВЕННОГО АВТОНОМНОГО </a:t>
            </a:r>
            <a:r>
              <a:rPr lang="ru-RU" sz="2600" b="1" spc="-150" dirty="0">
                <a:solidFill>
                  <a:srgbClr val="1D4A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УЧРЕЖДЕНИЯ КАЛУЖСКОЙ ОБЛАСТИ «СПОРТИВНАЯ ШКОЛА ОЛИМПИЙСКОГО РЕЗЕРВА «ТРУД» В Г. КАЛУГЕ</a:t>
            </a:r>
            <a:endParaRPr lang="x-none" sz="2600" b="1" spc="-150" dirty="0">
              <a:solidFill>
                <a:srgbClr val="1D4A9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18707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E68E185-80D2-400A-9CE4-C5206314C5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3075" y="3686175"/>
            <a:ext cx="1036638" cy="1195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одзаголовок 2">
            <a:extLst>
              <a:ext uri="{FF2B5EF4-FFF2-40B4-BE49-F238E27FC236}">
                <a16:creationId xmlns:a16="http://schemas.microsoft.com/office/drawing/2014/main" id="{99AD526F-9866-4FC9-95F2-FC4D00F0075E}"/>
              </a:ext>
            </a:extLst>
          </p:cNvPr>
          <p:cNvSpPr txBox="1">
            <a:spLocks/>
          </p:cNvSpPr>
          <p:nvPr/>
        </p:nvSpPr>
        <p:spPr bwMode="auto">
          <a:xfrm>
            <a:off x="50800" y="4881563"/>
            <a:ext cx="49022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ts val="200"/>
              </a:spcBef>
              <a:buFont typeface="Arial" panose="020B0604020202020204" pitchFamily="34" charset="0"/>
              <a:buNone/>
            </a:pPr>
            <a:r>
              <a:rPr lang="ru-RU" altLang="ru-RU" sz="1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спорта</a:t>
            </a:r>
            <a:r>
              <a:rPr lang="en-US" altLang="ru-RU" sz="1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Калужской области</a:t>
            </a:r>
          </a:p>
        </p:txBody>
      </p:sp>
      <p:sp>
        <p:nvSpPr>
          <p:cNvPr id="5" name="TextBox 9">
            <a:extLst>
              <a:ext uri="{FF2B5EF4-FFF2-40B4-BE49-F238E27FC236}">
                <a16:creationId xmlns:a16="http://schemas.microsoft.com/office/drawing/2014/main" id="{F54E1D5E-8BED-4D69-96FE-18A3AD3859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2350" y="5302250"/>
            <a:ext cx="2808288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r>
              <a:rPr lang="ru-RU" alt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+7 (4842) 71-92-02 </a:t>
            </a:r>
          </a:p>
          <a:p>
            <a:pPr algn="ctr" eaLnBrk="1" hangingPunct="1"/>
            <a:r>
              <a:rPr lang="en-US" alt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minsport@adm.kaluga.ru</a:t>
            </a:r>
          </a:p>
          <a:p>
            <a:pPr algn="r" eaLnBrk="1" hangingPunct="1"/>
            <a:endParaRPr lang="ru-RU" altLang="ru-RU" dirty="0"/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120EB762-A19A-428B-B5AE-388FC43E6D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5275" y="3833813"/>
            <a:ext cx="1309688" cy="1047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одзаголовок 2">
            <a:extLst>
              <a:ext uri="{FF2B5EF4-FFF2-40B4-BE49-F238E27FC236}">
                <a16:creationId xmlns:a16="http://schemas.microsoft.com/office/drawing/2014/main" id="{A52ADE75-703B-44C5-9110-251B30E482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37175" y="4883151"/>
            <a:ext cx="3708400" cy="636587"/>
          </a:xfrm>
        </p:spPr>
        <p:txBody>
          <a:bodyPr/>
          <a:lstStyle/>
          <a:p>
            <a:pPr algn="ctr">
              <a:spcBef>
                <a:spcPct val="0"/>
              </a:spcBef>
            </a:pPr>
            <a:r>
              <a:rPr lang="ru-RU" altLang="ru-RU" sz="1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</a:t>
            </a:r>
            <a:r>
              <a:rPr lang="en-US" altLang="ru-RU" sz="1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Государственно-частного партнерства</a:t>
            </a:r>
          </a:p>
          <a:p>
            <a:pPr algn="ctr">
              <a:spcBef>
                <a:spcPct val="0"/>
              </a:spcBef>
            </a:pPr>
            <a:r>
              <a:rPr lang="ru-RU" altLang="ru-RU" sz="1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Калужской области</a:t>
            </a:r>
          </a:p>
        </p:txBody>
      </p:sp>
      <p:sp>
        <p:nvSpPr>
          <p:cNvPr id="9" name="TextBox 13">
            <a:extLst>
              <a:ext uri="{FF2B5EF4-FFF2-40B4-BE49-F238E27FC236}">
                <a16:creationId xmlns:a16="http://schemas.microsoft.com/office/drawing/2014/main" id="{0A51FEAF-687A-4DF7-B157-27B3A96E16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68975" y="5411788"/>
            <a:ext cx="30607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r>
              <a:rPr lang="ru-RU" alt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+7 (4842) 28-12-01</a:t>
            </a:r>
          </a:p>
          <a:p>
            <a:pPr algn="ctr" eaLnBrk="1" hangingPunct="1"/>
            <a:r>
              <a:rPr lang="en-US" alt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ppp-info@adm.kaluga.ru</a:t>
            </a:r>
          </a:p>
          <a:p>
            <a:pPr algn="ctr" eaLnBrk="1" hangingPunct="1"/>
            <a:r>
              <a:rPr lang="en-US" alt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www.gchp40.ru</a:t>
            </a:r>
          </a:p>
        </p:txBody>
      </p:sp>
    </p:spTree>
    <p:extLst>
      <p:ext uri="{BB962C8B-B14F-4D97-AF65-F5344CB8AC3E}">
        <p14:creationId xmlns:p14="http://schemas.microsoft.com/office/powerpoint/2010/main" val="38253290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AF5709F4-34EC-4D1E-B083-DA5215A43842}"/>
              </a:ext>
            </a:extLst>
          </p:cNvPr>
          <p:cNvSpPr txBox="1">
            <a:spLocks/>
          </p:cNvSpPr>
          <p:nvPr/>
        </p:nvSpPr>
        <p:spPr>
          <a:xfrm>
            <a:off x="11297775" y="6129841"/>
            <a:ext cx="540663" cy="5116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150000"/>
              </a:lnSpc>
              <a:defRPr/>
            </a:pP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pic>
        <p:nvPicPr>
          <p:cNvPr id="5" name="Рисунок 4" descr="Изображение выглядит как внешний, гора, дорога, шоссе&#10;&#10;Автоматически созданное описание">
            <a:extLst>
              <a:ext uri="{FF2B5EF4-FFF2-40B4-BE49-F238E27FC236}">
                <a16:creationId xmlns:a16="http://schemas.microsoft.com/office/drawing/2014/main" id="{AD4EF649-5C55-47CB-888C-B066FE97A2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165" y="1597424"/>
            <a:ext cx="6186626" cy="3849707"/>
          </a:xfrm>
          <a:prstGeom prst="rect">
            <a:avLst/>
          </a:prstGeom>
        </p:spPr>
      </p:pic>
      <p:pic>
        <p:nvPicPr>
          <p:cNvPr id="7" name="Рисунок 6" descr="Изображение выглядит как здание, каток, крыша&#10;&#10;Автоматически созданное описание">
            <a:extLst>
              <a:ext uri="{FF2B5EF4-FFF2-40B4-BE49-F238E27FC236}">
                <a16:creationId xmlns:a16="http://schemas.microsoft.com/office/drawing/2014/main" id="{D210DE2B-E804-463B-AC6A-BF311B03CB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0310" y="1597424"/>
            <a:ext cx="5128128" cy="3849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1032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AF5709F4-34EC-4D1E-B083-DA5215A43842}"/>
              </a:ext>
            </a:extLst>
          </p:cNvPr>
          <p:cNvSpPr txBox="1">
            <a:spLocks/>
          </p:cNvSpPr>
          <p:nvPr/>
        </p:nvSpPr>
        <p:spPr>
          <a:xfrm>
            <a:off x="11297775" y="6129841"/>
            <a:ext cx="540663" cy="5116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150000"/>
              </a:lnSpc>
              <a:defRPr/>
            </a:pP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B943132D-0054-4858-BD8C-4631B11BD02B}"/>
              </a:ext>
            </a:extLst>
          </p:cNvPr>
          <p:cNvSpPr txBox="1">
            <a:spLocks/>
          </p:cNvSpPr>
          <p:nvPr/>
        </p:nvSpPr>
        <p:spPr>
          <a:xfrm>
            <a:off x="4518757" y="1234196"/>
            <a:ext cx="3845479" cy="4812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2600" b="1" dirty="0">
                <a:solidFill>
                  <a:srgbClr val="1D4A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РЕЗЮМЕ ПРОЕКТА</a:t>
            </a:r>
            <a:endParaRPr lang="en-US" sz="2600" b="1" dirty="0">
              <a:solidFill>
                <a:srgbClr val="1D4A9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4C964697-6F53-42B7-939B-762569869C80}"/>
              </a:ext>
            </a:extLst>
          </p:cNvPr>
          <p:cNvSpPr txBox="1">
            <a:spLocks/>
          </p:cNvSpPr>
          <p:nvPr/>
        </p:nvSpPr>
        <p:spPr>
          <a:xfrm>
            <a:off x="673926" y="2393594"/>
            <a:ext cx="5320903" cy="132714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ts val="1400"/>
              </a:lnSpc>
              <a:spcAft>
                <a:spcPts val="800"/>
              </a:spcAft>
              <a:defRPr/>
            </a:pP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КОНЦЕДЕНТ: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Министерство спорта Калужской области</a:t>
            </a:r>
          </a:p>
          <a:p>
            <a:pPr algn="just">
              <a:lnSpc>
                <a:spcPts val="1400"/>
              </a:lnSpc>
              <a:spcAft>
                <a:spcPts val="800"/>
              </a:spcAft>
              <a:defRPr/>
            </a:pP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ОБЪЕКТ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: ледовый стадион</a:t>
            </a:r>
          </a:p>
          <a:p>
            <a:pPr algn="just">
              <a:lnSpc>
                <a:spcPts val="1400"/>
              </a:lnSpc>
              <a:spcAft>
                <a:spcPts val="800"/>
              </a:spcAft>
              <a:defRPr/>
            </a:pP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ПРЕДМЕТ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: реконструкция трибун, устройство искусственных ледовых дорожек, техническая эксплуатация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614E8F7-DF5A-41EA-8C50-5AE42465A45C}"/>
              </a:ext>
            </a:extLst>
          </p:cNvPr>
          <p:cNvSpPr/>
          <p:nvPr/>
        </p:nvSpPr>
        <p:spPr>
          <a:xfrm>
            <a:off x="683747" y="1906295"/>
            <a:ext cx="5311082" cy="393318"/>
          </a:xfrm>
          <a:prstGeom prst="rect">
            <a:avLst/>
          </a:prstGeom>
          <a:solidFill>
            <a:srgbClr val="E32F3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bg1"/>
              </a:solidFill>
            </a:endParaRPr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EF67D2D1-9CEB-42E5-87A9-72C78BF835D9}"/>
              </a:ext>
            </a:extLst>
          </p:cNvPr>
          <p:cNvSpPr txBox="1">
            <a:spLocks/>
          </p:cNvSpPr>
          <p:nvPr/>
        </p:nvSpPr>
        <p:spPr>
          <a:xfrm>
            <a:off x="740898" y="1899945"/>
            <a:ext cx="4409382" cy="3933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ОБЪЕКТ И ПРЕДМЕТ СОГЛАШЕНИЯ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C06C288A-99A4-4E1C-9559-C1E62AEB1004}"/>
              </a:ext>
            </a:extLst>
          </p:cNvPr>
          <p:cNvSpPr/>
          <p:nvPr/>
        </p:nvSpPr>
        <p:spPr>
          <a:xfrm>
            <a:off x="6309847" y="1912645"/>
            <a:ext cx="5311082" cy="393318"/>
          </a:xfrm>
          <a:prstGeom prst="rect">
            <a:avLst/>
          </a:prstGeom>
          <a:solidFill>
            <a:srgbClr val="E32F3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bg1"/>
              </a:solidFill>
            </a:endParaRPr>
          </a:p>
        </p:txBody>
      </p: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B661C049-DD63-4221-A62F-D92177B76E5B}"/>
              </a:ext>
            </a:extLst>
          </p:cNvPr>
          <p:cNvSpPr txBox="1">
            <a:spLocks/>
          </p:cNvSpPr>
          <p:nvPr/>
        </p:nvSpPr>
        <p:spPr>
          <a:xfrm>
            <a:off x="6373348" y="1906295"/>
            <a:ext cx="4409382" cy="3933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НАЗНАЧЕНИЕ ОБЪЕКТА</a:t>
            </a:r>
          </a:p>
        </p:txBody>
      </p:sp>
      <p:sp>
        <p:nvSpPr>
          <p:cNvPr id="14" name="Заголовок 1">
            <a:extLst>
              <a:ext uri="{FF2B5EF4-FFF2-40B4-BE49-F238E27FC236}">
                <a16:creationId xmlns:a16="http://schemas.microsoft.com/office/drawing/2014/main" id="{3ACE0C08-2ECC-41AC-9A24-A40F7A069121}"/>
              </a:ext>
            </a:extLst>
          </p:cNvPr>
          <p:cNvSpPr txBox="1">
            <a:spLocks/>
          </p:cNvSpPr>
          <p:nvPr/>
        </p:nvSpPr>
        <p:spPr>
          <a:xfrm>
            <a:off x="6413056" y="2393594"/>
            <a:ext cx="5320903" cy="154305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1450" indent="-171450">
              <a:lnSpc>
                <a:spcPts val="1400"/>
              </a:lnSpc>
              <a:spcAft>
                <a:spcPts val="800"/>
              </a:spcAft>
              <a:buFont typeface="Wingdings" panose="05000000000000000000" pitchFamily="2" charset="2"/>
              <a:buChar char="§"/>
              <a:defRPr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Проведение тренировочных занятий по конькобежному и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роликобежному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спорту, общей физической подготовке</a:t>
            </a:r>
          </a:p>
          <a:p>
            <a:pPr marL="171450" indent="-171450">
              <a:lnSpc>
                <a:spcPts val="1400"/>
              </a:lnSpc>
              <a:spcAft>
                <a:spcPts val="800"/>
              </a:spcAft>
              <a:buFont typeface="Wingdings" panose="05000000000000000000" pitchFamily="2" charset="2"/>
              <a:buChar char="§"/>
              <a:defRPr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Организация и проведение спортивных и физкультурно-массовых мероприятий</a:t>
            </a:r>
          </a:p>
          <a:p>
            <a:pPr marL="171450" indent="-171450">
              <a:lnSpc>
                <a:spcPts val="1400"/>
              </a:lnSpc>
              <a:spcAft>
                <a:spcPts val="800"/>
              </a:spcAft>
              <a:buFont typeface="Wingdings" panose="05000000000000000000" pitchFamily="2" charset="2"/>
              <a:buChar char="§"/>
              <a:defRPr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Предоставление физкультурно-оздоровительных услуг населению</a:t>
            </a:r>
          </a:p>
          <a:p>
            <a:pPr>
              <a:lnSpc>
                <a:spcPct val="100000"/>
              </a:lnSpc>
            </a:pP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Заголовок 1">
            <a:extLst>
              <a:ext uri="{FF2B5EF4-FFF2-40B4-BE49-F238E27FC236}">
                <a16:creationId xmlns:a16="http://schemas.microsoft.com/office/drawing/2014/main" id="{A1A40AB7-8900-404B-BD0F-ADD87C291C34}"/>
              </a:ext>
            </a:extLst>
          </p:cNvPr>
          <p:cNvSpPr txBox="1">
            <a:spLocks/>
          </p:cNvSpPr>
          <p:nvPr/>
        </p:nvSpPr>
        <p:spPr>
          <a:xfrm>
            <a:off x="740898" y="4499613"/>
            <a:ext cx="5457132" cy="192838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ts val="1400"/>
              </a:lnSpc>
              <a:spcAft>
                <a:spcPts val="800"/>
              </a:spcAft>
              <a:defRPr/>
            </a:pPr>
            <a:r>
              <a:rPr lang="ru-RU" sz="1400" b="1" spc="30" dirty="0">
                <a:latin typeface="Arial" panose="020B0604020202020204" pitchFamily="34" charset="0"/>
                <a:cs typeface="Arial" panose="020B0604020202020204" pitchFamily="34" charset="0"/>
              </a:rPr>
              <a:t>ЮРИДИЧЕСКАЯ МОДЕЛЬ: </a:t>
            </a:r>
            <a:r>
              <a:rPr lang="ru-RU" sz="1400" spc="30" dirty="0">
                <a:latin typeface="Arial" panose="020B0604020202020204" pitchFamily="34" charset="0"/>
                <a:cs typeface="Arial" panose="020B0604020202020204" pitchFamily="34" charset="0"/>
              </a:rPr>
              <a:t>концессионное соглашение (115-ФЗ)</a:t>
            </a:r>
          </a:p>
          <a:p>
            <a:pPr algn="just">
              <a:lnSpc>
                <a:spcPts val="1400"/>
              </a:lnSpc>
              <a:spcAft>
                <a:spcPts val="800"/>
              </a:spcAft>
              <a:defRPr/>
            </a:pPr>
            <a:r>
              <a:rPr lang="ru-RU" sz="1400" b="1" spc="30" dirty="0">
                <a:latin typeface="Arial" panose="020B0604020202020204" pitchFamily="34" charset="0"/>
                <a:cs typeface="Arial" panose="020B0604020202020204" pitchFamily="34" charset="0"/>
              </a:rPr>
              <a:t>СРОК СОГЛАШЕНИЯ</a:t>
            </a:r>
            <a:r>
              <a:rPr lang="ru-RU" sz="1400" spc="3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10 лет</a:t>
            </a:r>
          </a:p>
          <a:p>
            <a:pPr algn="just">
              <a:lnSpc>
                <a:spcPts val="1400"/>
              </a:lnSpc>
              <a:spcAft>
                <a:spcPts val="800"/>
              </a:spcAft>
              <a:defRPr/>
            </a:pPr>
            <a:r>
              <a:rPr lang="ru-RU" sz="1400" b="1" spc="30" dirty="0">
                <a:latin typeface="Arial" panose="020B0604020202020204" pitchFamily="34" charset="0"/>
                <a:cs typeface="Arial" panose="020B0604020202020204" pitchFamily="34" charset="0"/>
              </a:rPr>
              <a:t>СОВОКУПНАЯ СТОИМОСТЬ:</a:t>
            </a:r>
            <a:r>
              <a:rPr lang="ru-RU" sz="1400" spc="30" dirty="0">
                <a:latin typeface="Arial" panose="020B0604020202020204" pitchFamily="34" charset="0"/>
                <a:cs typeface="Arial" panose="020B0604020202020204" pitchFamily="34" charset="0"/>
              </a:rPr>
              <a:t> 68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млн. руб.</a:t>
            </a:r>
          </a:p>
          <a:p>
            <a:pPr algn="just">
              <a:lnSpc>
                <a:spcPts val="1400"/>
              </a:lnSpc>
              <a:spcAft>
                <a:spcPts val="800"/>
              </a:spcAft>
              <a:defRPr/>
            </a:pPr>
            <a:r>
              <a:rPr lang="ru-RU" sz="1400" b="1" spc="30" dirty="0">
                <a:latin typeface="Arial" panose="020B0604020202020204" pitchFamily="34" charset="0"/>
                <a:cs typeface="Arial" panose="020B0604020202020204" pitchFamily="34" charset="0"/>
              </a:rPr>
              <a:t>ПЛАТЕЖНЫЙ МЕХАНИЗМ</a:t>
            </a:r>
            <a:r>
              <a:rPr lang="ru-RU" sz="1400" spc="3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капитальный грант, плата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концедента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ts val="1400"/>
              </a:lnSpc>
              <a:spcAft>
                <a:spcPts val="800"/>
              </a:spcAft>
              <a:defRPr/>
            </a:pP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КОММЕРЦИАЛИЗАЦИЯ: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предусмотрена возможность оказания дополнительных коммерческих услуг на территории реализации проекта</a:t>
            </a:r>
          </a:p>
          <a:p>
            <a:pPr>
              <a:lnSpc>
                <a:spcPct val="100000"/>
              </a:lnSpc>
            </a:pP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74E55DF6-CC08-479D-BA60-0B705EDD4A70}"/>
              </a:ext>
            </a:extLst>
          </p:cNvPr>
          <p:cNvSpPr/>
          <p:nvPr/>
        </p:nvSpPr>
        <p:spPr>
          <a:xfrm>
            <a:off x="756772" y="3989053"/>
            <a:ext cx="5311082" cy="393318"/>
          </a:xfrm>
          <a:prstGeom prst="rect">
            <a:avLst/>
          </a:prstGeom>
          <a:solidFill>
            <a:srgbClr val="E32F3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bg1"/>
              </a:solidFill>
            </a:endParaRPr>
          </a:p>
        </p:txBody>
      </p:sp>
      <p:sp>
        <p:nvSpPr>
          <p:cNvPr id="17" name="Заголовок 1">
            <a:extLst>
              <a:ext uri="{FF2B5EF4-FFF2-40B4-BE49-F238E27FC236}">
                <a16:creationId xmlns:a16="http://schemas.microsoft.com/office/drawing/2014/main" id="{2FB75E82-8327-4EA0-893B-726CD19C3519}"/>
              </a:ext>
            </a:extLst>
          </p:cNvPr>
          <p:cNvSpPr txBox="1">
            <a:spLocks/>
          </p:cNvSpPr>
          <p:nvPr/>
        </p:nvSpPr>
        <p:spPr>
          <a:xfrm>
            <a:off x="764244" y="3989053"/>
            <a:ext cx="4409382" cy="3933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ПАРАМЕТРЫ ПРОЕКТА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Заголовок 1">
            <a:extLst>
              <a:ext uri="{FF2B5EF4-FFF2-40B4-BE49-F238E27FC236}">
                <a16:creationId xmlns:a16="http://schemas.microsoft.com/office/drawing/2014/main" id="{CC274944-3017-4ED1-A4DC-B173CCEC522F}"/>
              </a:ext>
            </a:extLst>
          </p:cNvPr>
          <p:cNvSpPr txBox="1">
            <a:spLocks/>
          </p:cNvSpPr>
          <p:nvPr/>
        </p:nvSpPr>
        <p:spPr>
          <a:xfrm>
            <a:off x="6313269" y="4530169"/>
            <a:ext cx="5320903" cy="16717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1400"/>
              </a:lnSpc>
              <a:spcAft>
                <a:spcPts val="800"/>
              </a:spcAft>
              <a:defRPr/>
            </a:pP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ЗАДАЧА 1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: реконструкция трибун и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подтрибунных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помещений для организации спортивных тренировочных залов</a:t>
            </a:r>
          </a:p>
          <a:p>
            <a:pPr>
              <a:lnSpc>
                <a:spcPts val="1400"/>
              </a:lnSpc>
              <a:spcAft>
                <a:spcPts val="800"/>
              </a:spcAft>
              <a:defRPr/>
            </a:pP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ЗАДАЧА 2: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устройство ледовых дорожек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6E126765-99D2-4A65-9A81-3D09254A7047}"/>
              </a:ext>
            </a:extLst>
          </p:cNvPr>
          <p:cNvSpPr/>
          <p:nvPr/>
        </p:nvSpPr>
        <p:spPr>
          <a:xfrm>
            <a:off x="6309847" y="3983765"/>
            <a:ext cx="5311082" cy="393318"/>
          </a:xfrm>
          <a:prstGeom prst="rect">
            <a:avLst/>
          </a:prstGeom>
          <a:solidFill>
            <a:srgbClr val="E32F3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bg1"/>
              </a:solidFill>
            </a:endParaRPr>
          </a:p>
        </p:txBody>
      </p:sp>
      <p:sp>
        <p:nvSpPr>
          <p:cNvPr id="20" name="Заголовок 1">
            <a:extLst>
              <a:ext uri="{FF2B5EF4-FFF2-40B4-BE49-F238E27FC236}">
                <a16:creationId xmlns:a16="http://schemas.microsoft.com/office/drawing/2014/main" id="{3DD7876A-2047-4A2D-BBAF-DCECCF2AA37D}"/>
              </a:ext>
            </a:extLst>
          </p:cNvPr>
          <p:cNvSpPr txBox="1">
            <a:spLocks/>
          </p:cNvSpPr>
          <p:nvPr/>
        </p:nvSpPr>
        <p:spPr>
          <a:xfrm>
            <a:off x="6310673" y="3983765"/>
            <a:ext cx="4409382" cy="3933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ЗАДАЧИ ПРОЕКТА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7D3A5A66-9A3C-4DC9-87EB-94D9D68D2FF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5149" y="1945172"/>
            <a:ext cx="315563" cy="315563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82CE20C4-92B8-4732-ACF9-1C511626598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7595" y="3989053"/>
            <a:ext cx="326233" cy="326233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4EB0C3CF-3E67-4000-91A7-08FADE304DF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1249" y="1928909"/>
            <a:ext cx="337076" cy="337076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461163FF-5663-4388-8B2F-C58B749CEEC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5606" y="4022608"/>
            <a:ext cx="341044" cy="341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8121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AF5709F4-34EC-4D1E-B083-DA5215A43842}"/>
              </a:ext>
            </a:extLst>
          </p:cNvPr>
          <p:cNvSpPr txBox="1">
            <a:spLocks/>
          </p:cNvSpPr>
          <p:nvPr/>
        </p:nvSpPr>
        <p:spPr>
          <a:xfrm>
            <a:off x="11297775" y="6129841"/>
            <a:ext cx="540663" cy="5116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150000"/>
              </a:lnSpc>
              <a:defRPr/>
            </a:pP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pic>
        <p:nvPicPr>
          <p:cNvPr id="4" name="Рисунок 3" descr="Изображение выглядит как внутренний&#10;&#10;Автоматически созданное описание">
            <a:extLst>
              <a:ext uri="{FF2B5EF4-FFF2-40B4-BE49-F238E27FC236}">
                <a16:creationId xmlns:a16="http://schemas.microsoft.com/office/drawing/2014/main" id="{8E5782A6-6CB2-4E49-B62C-B43CE771521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574"/>
          <a:stretch/>
        </p:blipFill>
        <p:spPr>
          <a:xfrm rot="5400000">
            <a:off x="668714" y="1842841"/>
            <a:ext cx="4674421" cy="3899582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внутренний, пол, потолок, несколько&#10;&#10;Автоматически созданное описание">
            <a:extLst>
              <a:ext uri="{FF2B5EF4-FFF2-40B4-BE49-F238E27FC236}">
                <a16:creationId xmlns:a16="http://schemas.microsoft.com/office/drawing/2014/main" id="{BD938826-1EDB-4A5B-B493-53B2CB9E837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9925" y="1455421"/>
            <a:ext cx="6401923" cy="4674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5811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AF5709F4-34EC-4D1E-B083-DA5215A43842}"/>
              </a:ext>
            </a:extLst>
          </p:cNvPr>
          <p:cNvSpPr txBox="1">
            <a:spLocks/>
          </p:cNvSpPr>
          <p:nvPr/>
        </p:nvSpPr>
        <p:spPr>
          <a:xfrm>
            <a:off x="11281975" y="6164241"/>
            <a:ext cx="540663" cy="5116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150000"/>
              </a:lnSpc>
              <a:defRPr/>
            </a:pP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B943132D-0054-4858-BD8C-4631B11BD02B}"/>
              </a:ext>
            </a:extLst>
          </p:cNvPr>
          <p:cNvSpPr txBox="1">
            <a:spLocks/>
          </p:cNvSpPr>
          <p:nvPr/>
        </p:nvSpPr>
        <p:spPr>
          <a:xfrm>
            <a:off x="3643626" y="1288526"/>
            <a:ext cx="11164512" cy="4812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2600" b="1" dirty="0">
                <a:solidFill>
                  <a:srgbClr val="1D4A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ХАРАКТЕРИСТИКИ ОБЪЕКТА</a:t>
            </a:r>
            <a:endParaRPr lang="en-US" sz="2600" b="1" dirty="0">
              <a:solidFill>
                <a:srgbClr val="1D4A9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B661C049-DD63-4221-A62F-D92177B76E5B}"/>
              </a:ext>
            </a:extLst>
          </p:cNvPr>
          <p:cNvSpPr txBox="1">
            <a:spLocks/>
          </p:cNvSpPr>
          <p:nvPr/>
        </p:nvSpPr>
        <p:spPr>
          <a:xfrm>
            <a:off x="6384795" y="1956783"/>
            <a:ext cx="4409382" cy="3933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Этаж 1</a:t>
            </a:r>
          </a:p>
        </p:txBody>
      </p:sp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4EB0C3CF-3E67-4000-91A7-08FADE304DF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2696" y="1979397"/>
            <a:ext cx="337076" cy="337076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461163FF-5663-4388-8B2F-C58B749CEEC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1263" y="4345624"/>
            <a:ext cx="341044" cy="34104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08735FE-B990-4AD6-A18C-8CEC67F1E31D}"/>
              </a:ext>
            </a:extLst>
          </p:cNvPr>
          <p:cNvSpPr txBox="1"/>
          <p:nvPr/>
        </p:nvSpPr>
        <p:spPr>
          <a:xfrm>
            <a:off x="711200" y="1985140"/>
            <a:ext cx="10224731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Адрес объекта: Калужская область, г. Калуга, ул. Подгорная, д.57а</a:t>
            </a:r>
          </a:p>
          <a:p>
            <a:pPr marL="171450" indent="-1714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Площадь объекта: 7499,7 </a:t>
            </a:r>
            <a:r>
              <a:rPr lang="ru-RU" alt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кв.м</a:t>
            </a: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, из которых: стадион 5726 </a:t>
            </a:r>
            <a:r>
              <a:rPr lang="ru-RU" alt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кв.м</a:t>
            </a: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alt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подтрибунные</a:t>
            </a: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помещения 1773,7 </a:t>
            </a:r>
            <a:r>
              <a:rPr lang="ru-RU" alt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кв.м</a:t>
            </a:r>
            <a:endParaRPr lang="ru-RU" alt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Кадастровый номер недостроенной трибуны: 40:26:000240:8:109</a:t>
            </a:r>
          </a:p>
          <a:p>
            <a:pPr marL="171450" indent="-1714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Кадастровый номер земельного участка: 40:26:000240:8</a:t>
            </a:r>
          </a:p>
          <a:p>
            <a:pPr marL="171450" indent="-1714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Степень износа более 40%</a:t>
            </a:r>
          </a:p>
          <a:p>
            <a:pPr marL="171450" indent="-1714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К объекту подведено централизованное теплоснабжение, водоснабжение и водоотведение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endParaRPr lang="ru-RU" alt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Заголовок 1">
            <a:extLst>
              <a:ext uri="{FF2B5EF4-FFF2-40B4-BE49-F238E27FC236}">
                <a16:creationId xmlns:a16="http://schemas.microsoft.com/office/drawing/2014/main" id="{CE4D9EE1-BC73-4482-A27D-85642FEAF132}"/>
              </a:ext>
            </a:extLst>
          </p:cNvPr>
          <p:cNvSpPr txBox="1">
            <a:spLocks/>
          </p:cNvSpPr>
          <p:nvPr/>
        </p:nvSpPr>
        <p:spPr>
          <a:xfrm>
            <a:off x="6384795" y="4319487"/>
            <a:ext cx="4409382" cy="3933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Этаж 2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711200" y="4282725"/>
            <a:ext cx="6096000" cy="2354491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Реконструкция кровли трибун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Ремонт внутренних помещений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Устройство искусственных ледовых дорожек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Создание спортивного зала конькобежного спорта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Создание спортивного зала бокса, 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Создание спортивного зала тхэквондо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Создание раздевалок и служебных помещений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Создание гаража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6E126765-99D2-4A65-9A81-3D09254A7047}"/>
              </a:ext>
            </a:extLst>
          </p:cNvPr>
          <p:cNvSpPr/>
          <p:nvPr/>
        </p:nvSpPr>
        <p:spPr>
          <a:xfrm>
            <a:off x="711200" y="3884354"/>
            <a:ext cx="6286500" cy="393318"/>
          </a:xfrm>
          <a:prstGeom prst="rect">
            <a:avLst/>
          </a:prstGeom>
          <a:solidFill>
            <a:srgbClr val="E32F3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Перечень работ в рамках реализации проекта</a:t>
            </a: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x-none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461163FF-5663-4388-8B2F-C58B749CEEC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1256" y="3948726"/>
            <a:ext cx="341044" cy="341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3451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AF5709F4-34EC-4D1E-B083-DA5215A43842}"/>
              </a:ext>
            </a:extLst>
          </p:cNvPr>
          <p:cNvSpPr txBox="1">
            <a:spLocks/>
          </p:cNvSpPr>
          <p:nvPr/>
        </p:nvSpPr>
        <p:spPr>
          <a:xfrm>
            <a:off x="11255747" y="6180860"/>
            <a:ext cx="540663" cy="5116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150000"/>
              </a:lnSpc>
              <a:defRPr/>
            </a:pP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B943132D-0054-4858-BD8C-4631B11BD02B}"/>
              </a:ext>
            </a:extLst>
          </p:cNvPr>
          <p:cNvSpPr txBox="1">
            <a:spLocks/>
          </p:cNvSpPr>
          <p:nvPr/>
        </p:nvSpPr>
        <p:spPr>
          <a:xfrm>
            <a:off x="4227674" y="1290795"/>
            <a:ext cx="4167598" cy="4812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2600" b="1" dirty="0">
                <a:solidFill>
                  <a:srgbClr val="1D4A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СТОИМОСТЬ И СРОКИ</a:t>
            </a:r>
            <a:endParaRPr lang="en-US" sz="2600" b="1" dirty="0">
              <a:solidFill>
                <a:srgbClr val="1D4A9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544497C-10B3-41C4-9788-2CA06FE9C9B6}"/>
              </a:ext>
            </a:extLst>
          </p:cNvPr>
          <p:cNvSpPr txBox="1"/>
          <p:nvPr/>
        </p:nvSpPr>
        <p:spPr>
          <a:xfrm>
            <a:off x="1681762" y="4121630"/>
            <a:ext cx="5214606" cy="8156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Предполагаемые сроки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Строительно-монтажные работы – 1 год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Период эксплуатации – 9 лет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7D90A2C-B073-44CC-AED3-036476C35CA7}"/>
              </a:ext>
            </a:extLst>
          </p:cNvPr>
          <p:cNvSpPr txBox="1"/>
          <p:nvPr/>
        </p:nvSpPr>
        <p:spPr>
          <a:xfrm>
            <a:off x="1681762" y="2323999"/>
            <a:ext cx="4629711" cy="11849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Период концессионного соглашения: 10 лет</a:t>
            </a:r>
          </a:p>
          <a:p>
            <a:pPr>
              <a:spcAft>
                <a:spcPts val="600"/>
              </a:spcAft>
            </a:pPr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Необходимый объем инвестиций 68 000 000 руб. </a:t>
            </a:r>
          </a:p>
        </p:txBody>
      </p:sp>
      <p:pic>
        <p:nvPicPr>
          <p:cNvPr id="4" name="Рисунок 3" descr="Часы со сплошной заливкой">
            <a:extLst>
              <a:ext uri="{FF2B5EF4-FFF2-40B4-BE49-F238E27FC236}">
                <a16:creationId xmlns:a16="http://schemas.microsoft.com/office/drawing/2014/main" id="{FAD728CE-4F03-4768-84B7-73812F96C86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91919" y="2069729"/>
            <a:ext cx="677853" cy="677853"/>
          </a:xfrm>
          <a:prstGeom prst="rect">
            <a:avLst/>
          </a:prstGeom>
        </p:spPr>
      </p:pic>
      <p:pic>
        <p:nvPicPr>
          <p:cNvPr id="8" name="Рисунок 7" descr="Монеты со сплошной заливкой">
            <a:extLst>
              <a:ext uri="{FF2B5EF4-FFF2-40B4-BE49-F238E27FC236}">
                <a16:creationId xmlns:a16="http://schemas.microsoft.com/office/drawing/2014/main" id="{77ED3955-5564-46CA-8E74-66F479CA43A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36343" y="2916469"/>
            <a:ext cx="677853" cy="677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0485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AF5709F4-34EC-4D1E-B083-DA5215A43842}"/>
              </a:ext>
            </a:extLst>
          </p:cNvPr>
          <p:cNvSpPr txBox="1">
            <a:spLocks/>
          </p:cNvSpPr>
          <p:nvPr/>
        </p:nvSpPr>
        <p:spPr>
          <a:xfrm>
            <a:off x="11252896" y="6210592"/>
            <a:ext cx="540663" cy="5116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150000"/>
              </a:lnSpc>
              <a:defRPr/>
            </a:pP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F260CFD7-6EAE-465C-95D0-F4C3B1123799}"/>
              </a:ext>
            </a:extLst>
          </p:cNvPr>
          <p:cNvSpPr txBox="1">
            <a:spLocks/>
          </p:cNvSpPr>
          <p:nvPr/>
        </p:nvSpPr>
        <p:spPr>
          <a:xfrm>
            <a:off x="2460699" y="1333501"/>
            <a:ext cx="7255620" cy="4812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ru-RU" sz="2600" b="1" dirty="0">
                <a:solidFill>
                  <a:srgbClr val="1D4A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ОРГАНИЗАЦИОННО-ПРАВОВАЯ МОДЕЛЬ</a:t>
            </a:r>
            <a:endParaRPr lang="en-US" sz="2600" b="1" dirty="0">
              <a:solidFill>
                <a:srgbClr val="1D4A9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Соединитель: уступ 4">
            <a:extLst>
              <a:ext uri="{FF2B5EF4-FFF2-40B4-BE49-F238E27FC236}">
                <a16:creationId xmlns:a16="http://schemas.microsoft.com/office/drawing/2014/main" id="{E5B29393-6A0F-43A4-AEB2-4511E3577A13}"/>
              </a:ext>
            </a:extLst>
          </p:cNvPr>
          <p:cNvCxnSpPr>
            <a:cxnSpLocks/>
          </p:cNvCxnSpPr>
          <p:nvPr/>
        </p:nvCxnSpPr>
        <p:spPr>
          <a:xfrm>
            <a:off x="7518990" y="2294401"/>
            <a:ext cx="2983990" cy="779542"/>
          </a:xfrm>
          <a:prstGeom prst="bentConnector2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9" name="object 16">
            <a:extLst>
              <a:ext uri="{FF2B5EF4-FFF2-40B4-BE49-F238E27FC236}">
                <a16:creationId xmlns:a16="http://schemas.microsoft.com/office/drawing/2014/main" id="{34B37984-4C32-41DE-8EAA-A8C3197A4F34}"/>
              </a:ext>
            </a:extLst>
          </p:cNvPr>
          <p:cNvSpPr/>
          <p:nvPr/>
        </p:nvSpPr>
        <p:spPr>
          <a:xfrm>
            <a:off x="4781107" y="5002535"/>
            <a:ext cx="2764357" cy="1129924"/>
          </a:xfrm>
          <a:custGeom>
            <a:avLst/>
            <a:gdLst/>
            <a:ahLst/>
            <a:cxnLst/>
            <a:rect l="l" t="t" r="r" b="b"/>
            <a:pathLst>
              <a:path w="4274820" h="3693159">
                <a:moveTo>
                  <a:pt x="4138035" y="0"/>
                </a:moveTo>
                <a:lnTo>
                  <a:pt x="136835" y="0"/>
                </a:lnTo>
                <a:lnTo>
                  <a:pt x="110457" y="104"/>
                </a:lnTo>
                <a:lnTo>
                  <a:pt x="72124" y="2818"/>
                </a:lnTo>
                <a:lnTo>
                  <a:pt x="25893" y="25997"/>
                </a:lnTo>
                <a:lnTo>
                  <a:pt x="2713" y="72228"/>
                </a:lnTo>
                <a:lnTo>
                  <a:pt x="0" y="110305"/>
                </a:lnTo>
                <a:lnTo>
                  <a:pt x="8" y="3582424"/>
                </a:lnTo>
                <a:lnTo>
                  <a:pt x="2716" y="3620512"/>
                </a:lnTo>
                <a:lnTo>
                  <a:pt x="25893" y="3666733"/>
                </a:lnTo>
                <a:lnTo>
                  <a:pt x="72114" y="3689912"/>
                </a:lnTo>
                <a:lnTo>
                  <a:pt x="110202" y="3692627"/>
                </a:lnTo>
                <a:lnTo>
                  <a:pt x="136229" y="3692731"/>
                </a:lnTo>
                <a:lnTo>
                  <a:pt x="4137429" y="3692731"/>
                </a:lnTo>
                <a:lnTo>
                  <a:pt x="4184719" y="3691896"/>
                </a:lnTo>
                <a:lnTo>
                  <a:pt x="4234357" y="3677995"/>
                </a:lnTo>
                <a:lnTo>
                  <a:pt x="4267692" y="3636411"/>
                </a:lnTo>
                <a:lnTo>
                  <a:pt x="4274268" y="3582424"/>
                </a:lnTo>
                <a:lnTo>
                  <a:pt x="4274259" y="110305"/>
                </a:lnTo>
                <a:lnTo>
                  <a:pt x="4271552" y="72218"/>
                </a:lnTo>
                <a:lnTo>
                  <a:pt x="4248372" y="25997"/>
                </a:lnTo>
                <a:lnTo>
                  <a:pt x="4202151" y="2818"/>
                </a:lnTo>
                <a:lnTo>
                  <a:pt x="4164062" y="104"/>
                </a:lnTo>
                <a:lnTo>
                  <a:pt x="4138035" y="0"/>
                </a:lnTo>
                <a:close/>
              </a:path>
            </a:pathLst>
          </a:custGeom>
          <a:solidFill>
            <a:srgbClr val="1D4A97"/>
          </a:solidFill>
        </p:spPr>
        <p:txBody>
          <a:bodyPr wrap="square" lIns="0" tIns="0" rIns="0" bIns="0" rtlCol="0"/>
          <a:lstStyle/>
          <a:p>
            <a:endParaRPr sz="1600" dirty="0">
              <a:latin typeface="Arial Narrow" panose="020B0606020202030204" pitchFamily="34" charset="0"/>
            </a:endParaRPr>
          </a:p>
        </p:txBody>
      </p:sp>
      <p:sp>
        <p:nvSpPr>
          <p:cNvPr id="12" name="object 16">
            <a:extLst>
              <a:ext uri="{FF2B5EF4-FFF2-40B4-BE49-F238E27FC236}">
                <a16:creationId xmlns:a16="http://schemas.microsoft.com/office/drawing/2014/main" id="{0C3503D3-A87F-42FB-A868-60DD29B50E20}"/>
              </a:ext>
            </a:extLst>
          </p:cNvPr>
          <p:cNvSpPr/>
          <p:nvPr/>
        </p:nvSpPr>
        <p:spPr>
          <a:xfrm>
            <a:off x="851150" y="3054984"/>
            <a:ext cx="1751036" cy="434567"/>
          </a:xfrm>
          <a:custGeom>
            <a:avLst/>
            <a:gdLst/>
            <a:ahLst/>
            <a:cxnLst/>
            <a:rect l="l" t="t" r="r" b="b"/>
            <a:pathLst>
              <a:path w="4274820" h="3693159">
                <a:moveTo>
                  <a:pt x="4138035" y="0"/>
                </a:moveTo>
                <a:lnTo>
                  <a:pt x="136835" y="0"/>
                </a:lnTo>
                <a:lnTo>
                  <a:pt x="110457" y="104"/>
                </a:lnTo>
                <a:lnTo>
                  <a:pt x="72124" y="2818"/>
                </a:lnTo>
                <a:lnTo>
                  <a:pt x="25893" y="25997"/>
                </a:lnTo>
                <a:lnTo>
                  <a:pt x="2713" y="72228"/>
                </a:lnTo>
                <a:lnTo>
                  <a:pt x="0" y="110305"/>
                </a:lnTo>
                <a:lnTo>
                  <a:pt x="8" y="3582424"/>
                </a:lnTo>
                <a:lnTo>
                  <a:pt x="2716" y="3620512"/>
                </a:lnTo>
                <a:lnTo>
                  <a:pt x="25893" y="3666733"/>
                </a:lnTo>
                <a:lnTo>
                  <a:pt x="72114" y="3689912"/>
                </a:lnTo>
                <a:lnTo>
                  <a:pt x="110202" y="3692627"/>
                </a:lnTo>
                <a:lnTo>
                  <a:pt x="136229" y="3692731"/>
                </a:lnTo>
                <a:lnTo>
                  <a:pt x="4137429" y="3692731"/>
                </a:lnTo>
                <a:lnTo>
                  <a:pt x="4184719" y="3691896"/>
                </a:lnTo>
                <a:lnTo>
                  <a:pt x="4234357" y="3677995"/>
                </a:lnTo>
                <a:lnTo>
                  <a:pt x="4267692" y="3636411"/>
                </a:lnTo>
                <a:lnTo>
                  <a:pt x="4274268" y="3582424"/>
                </a:lnTo>
                <a:lnTo>
                  <a:pt x="4274259" y="110305"/>
                </a:lnTo>
                <a:lnTo>
                  <a:pt x="4271552" y="72218"/>
                </a:lnTo>
                <a:lnTo>
                  <a:pt x="4248372" y="25997"/>
                </a:lnTo>
                <a:lnTo>
                  <a:pt x="4202151" y="2818"/>
                </a:lnTo>
                <a:lnTo>
                  <a:pt x="4164062" y="104"/>
                </a:lnTo>
                <a:lnTo>
                  <a:pt x="4138035" y="0"/>
                </a:lnTo>
                <a:close/>
              </a:path>
            </a:pathLst>
          </a:custGeom>
          <a:solidFill>
            <a:srgbClr val="1D4A97">
              <a:alpha val="90000"/>
            </a:srgbClr>
          </a:solidFill>
        </p:spPr>
        <p:txBody>
          <a:bodyPr wrap="square" lIns="0" tIns="0" rIns="0" bIns="0" rtlCol="0"/>
          <a:lstStyle/>
          <a:p>
            <a:endParaRPr sz="1600" dirty="0">
              <a:latin typeface="Arial Narrow" panose="020B0606020202030204" pitchFamily="34" charset="0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043F6C64-929D-49A9-A7E6-7D67ADB6D7D3}"/>
              </a:ext>
            </a:extLst>
          </p:cNvPr>
          <p:cNvSpPr/>
          <p:nvPr/>
        </p:nvSpPr>
        <p:spPr>
          <a:xfrm>
            <a:off x="851151" y="3133767"/>
            <a:ext cx="175103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100" dirty="0">
                <a:solidFill>
                  <a:schemeClr val="bg1"/>
                </a:solidFill>
                <a:latin typeface="Arial Narrow" panose="020B0606020202030204" pitchFamily="34" charset="0"/>
                <a:ea typeface="Proxima Nova Extrabold" panose="02000506030000020004" pitchFamily="2" charset="0"/>
                <a:cs typeface="Proxima Nova Extrabold" panose="02000506030000020004" pitchFamily="2" charset="0"/>
              </a:rPr>
              <a:t>КОНЦЕССИОНЕР</a:t>
            </a:r>
          </a:p>
        </p:txBody>
      </p:sp>
      <p:sp>
        <p:nvSpPr>
          <p:cNvPr id="15" name="object 16">
            <a:extLst>
              <a:ext uri="{FF2B5EF4-FFF2-40B4-BE49-F238E27FC236}">
                <a16:creationId xmlns:a16="http://schemas.microsoft.com/office/drawing/2014/main" id="{A6CC3B55-9D5D-46A6-AAF8-42DA08DDC21C}"/>
              </a:ext>
            </a:extLst>
          </p:cNvPr>
          <p:cNvSpPr/>
          <p:nvPr/>
        </p:nvSpPr>
        <p:spPr>
          <a:xfrm>
            <a:off x="9627462" y="3051453"/>
            <a:ext cx="1751036" cy="434567"/>
          </a:xfrm>
          <a:custGeom>
            <a:avLst/>
            <a:gdLst/>
            <a:ahLst/>
            <a:cxnLst/>
            <a:rect l="l" t="t" r="r" b="b"/>
            <a:pathLst>
              <a:path w="4274820" h="3693159">
                <a:moveTo>
                  <a:pt x="4138035" y="0"/>
                </a:moveTo>
                <a:lnTo>
                  <a:pt x="136835" y="0"/>
                </a:lnTo>
                <a:lnTo>
                  <a:pt x="110457" y="104"/>
                </a:lnTo>
                <a:lnTo>
                  <a:pt x="72124" y="2818"/>
                </a:lnTo>
                <a:lnTo>
                  <a:pt x="25893" y="25997"/>
                </a:lnTo>
                <a:lnTo>
                  <a:pt x="2713" y="72228"/>
                </a:lnTo>
                <a:lnTo>
                  <a:pt x="0" y="110305"/>
                </a:lnTo>
                <a:lnTo>
                  <a:pt x="8" y="3582424"/>
                </a:lnTo>
                <a:lnTo>
                  <a:pt x="2716" y="3620512"/>
                </a:lnTo>
                <a:lnTo>
                  <a:pt x="25893" y="3666733"/>
                </a:lnTo>
                <a:lnTo>
                  <a:pt x="72114" y="3689912"/>
                </a:lnTo>
                <a:lnTo>
                  <a:pt x="110202" y="3692627"/>
                </a:lnTo>
                <a:lnTo>
                  <a:pt x="136229" y="3692731"/>
                </a:lnTo>
                <a:lnTo>
                  <a:pt x="4137429" y="3692731"/>
                </a:lnTo>
                <a:lnTo>
                  <a:pt x="4184719" y="3691896"/>
                </a:lnTo>
                <a:lnTo>
                  <a:pt x="4234357" y="3677995"/>
                </a:lnTo>
                <a:lnTo>
                  <a:pt x="4267692" y="3636411"/>
                </a:lnTo>
                <a:lnTo>
                  <a:pt x="4274268" y="3582424"/>
                </a:lnTo>
                <a:lnTo>
                  <a:pt x="4274259" y="110305"/>
                </a:lnTo>
                <a:lnTo>
                  <a:pt x="4271552" y="72218"/>
                </a:lnTo>
                <a:lnTo>
                  <a:pt x="4248372" y="25997"/>
                </a:lnTo>
                <a:lnTo>
                  <a:pt x="4202151" y="2818"/>
                </a:lnTo>
                <a:lnTo>
                  <a:pt x="4164062" y="104"/>
                </a:lnTo>
                <a:lnTo>
                  <a:pt x="4138035" y="0"/>
                </a:lnTo>
                <a:close/>
              </a:path>
            </a:pathLst>
          </a:custGeom>
          <a:solidFill>
            <a:srgbClr val="1D4A97">
              <a:alpha val="90000"/>
            </a:srgbClr>
          </a:solidFill>
        </p:spPr>
        <p:txBody>
          <a:bodyPr wrap="square" lIns="0" tIns="0" rIns="0" bIns="0" rtlCol="0"/>
          <a:lstStyle/>
          <a:p>
            <a:endParaRPr dirty="0">
              <a:latin typeface="Arial Narrow" panose="020B0606020202030204" pitchFamily="34" charset="0"/>
            </a:endParaRPr>
          </a:p>
        </p:txBody>
      </p:sp>
      <p:sp>
        <p:nvSpPr>
          <p:cNvPr id="17" name="object 16">
            <a:extLst>
              <a:ext uri="{FF2B5EF4-FFF2-40B4-BE49-F238E27FC236}">
                <a16:creationId xmlns:a16="http://schemas.microsoft.com/office/drawing/2014/main" id="{0BD4D373-17E4-4D7E-8894-20547E1A0738}"/>
              </a:ext>
            </a:extLst>
          </p:cNvPr>
          <p:cNvSpPr/>
          <p:nvPr/>
        </p:nvSpPr>
        <p:spPr>
          <a:xfrm>
            <a:off x="4758700" y="2167742"/>
            <a:ext cx="2764357" cy="434567"/>
          </a:xfrm>
          <a:custGeom>
            <a:avLst/>
            <a:gdLst/>
            <a:ahLst/>
            <a:cxnLst/>
            <a:rect l="l" t="t" r="r" b="b"/>
            <a:pathLst>
              <a:path w="4274820" h="3693159">
                <a:moveTo>
                  <a:pt x="4138035" y="0"/>
                </a:moveTo>
                <a:lnTo>
                  <a:pt x="136835" y="0"/>
                </a:lnTo>
                <a:lnTo>
                  <a:pt x="110457" y="104"/>
                </a:lnTo>
                <a:lnTo>
                  <a:pt x="72124" y="2818"/>
                </a:lnTo>
                <a:lnTo>
                  <a:pt x="25893" y="25997"/>
                </a:lnTo>
                <a:lnTo>
                  <a:pt x="2713" y="72228"/>
                </a:lnTo>
                <a:lnTo>
                  <a:pt x="0" y="110305"/>
                </a:lnTo>
                <a:lnTo>
                  <a:pt x="8" y="3582424"/>
                </a:lnTo>
                <a:lnTo>
                  <a:pt x="2716" y="3620512"/>
                </a:lnTo>
                <a:lnTo>
                  <a:pt x="25893" y="3666733"/>
                </a:lnTo>
                <a:lnTo>
                  <a:pt x="72114" y="3689912"/>
                </a:lnTo>
                <a:lnTo>
                  <a:pt x="110202" y="3692627"/>
                </a:lnTo>
                <a:lnTo>
                  <a:pt x="136229" y="3692731"/>
                </a:lnTo>
                <a:lnTo>
                  <a:pt x="4137429" y="3692731"/>
                </a:lnTo>
                <a:lnTo>
                  <a:pt x="4184719" y="3691896"/>
                </a:lnTo>
                <a:lnTo>
                  <a:pt x="4234357" y="3677995"/>
                </a:lnTo>
                <a:lnTo>
                  <a:pt x="4267692" y="3636411"/>
                </a:lnTo>
                <a:lnTo>
                  <a:pt x="4274268" y="3582424"/>
                </a:lnTo>
                <a:lnTo>
                  <a:pt x="4274259" y="110305"/>
                </a:lnTo>
                <a:lnTo>
                  <a:pt x="4271552" y="72218"/>
                </a:lnTo>
                <a:lnTo>
                  <a:pt x="4248372" y="25997"/>
                </a:lnTo>
                <a:lnTo>
                  <a:pt x="4202151" y="2818"/>
                </a:lnTo>
                <a:lnTo>
                  <a:pt x="4164062" y="104"/>
                </a:lnTo>
                <a:lnTo>
                  <a:pt x="4138035" y="0"/>
                </a:lnTo>
                <a:close/>
              </a:path>
            </a:pathLst>
          </a:custGeom>
          <a:solidFill>
            <a:srgbClr val="1D4A97"/>
          </a:solidFill>
        </p:spPr>
        <p:txBody>
          <a:bodyPr wrap="square" lIns="0" tIns="0" rIns="0" bIns="0" rtlCol="0"/>
          <a:lstStyle/>
          <a:p>
            <a:endParaRPr sz="1600" dirty="0">
              <a:latin typeface="Arial Narrow" panose="020B0606020202030204" pitchFamily="34" charset="0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5A5FBC95-CEA0-446B-9102-51CE1A39B2FC}"/>
              </a:ext>
            </a:extLst>
          </p:cNvPr>
          <p:cNvSpPr/>
          <p:nvPr/>
        </p:nvSpPr>
        <p:spPr>
          <a:xfrm>
            <a:off x="4758699" y="2248593"/>
            <a:ext cx="2659621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100" dirty="0">
                <a:solidFill>
                  <a:schemeClr val="bg1"/>
                </a:solidFill>
                <a:latin typeface="Arial Narrow" panose="020B0606020202030204" pitchFamily="34" charset="0"/>
                <a:ea typeface="Proxima Nova Extrabold" panose="02000506030000020004" pitchFamily="2" charset="0"/>
                <a:cs typeface="Proxima Nova Extrabold" panose="02000506030000020004" pitchFamily="2" charset="0"/>
              </a:rPr>
              <a:t>ФИНАНСИРУЮЩАЯ ОРГАНИЗАЦИЯ</a:t>
            </a:r>
          </a:p>
        </p:txBody>
      </p:sp>
      <p:sp>
        <p:nvSpPr>
          <p:cNvPr id="19" name="object 16">
            <a:extLst>
              <a:ext uri="{FF2B5EF4-FFF2-40B4-BE49-F238E27FC236}">
                <a16:creationId xmlns:a16="http://schemas.microsoft.com/office/drawing/2014/main" id="{16522766-C6C8-4239-A04E-BBCAA1199BA4}"/>
              </a:ext>
            </a:extLst>
          </p:cNvPr>
          <p:cNvSpPr/>
          <p:nvPr/>
        </p:nvSpPr>
        <p:spPr>
          <a:xfrm>
            <a:off x="4769943" y="3712577"/>
            <a:ext cx="2764357" cy="463489"/>
          </a:xfrm>
          <a:custGeom>
            <a:avLst/>
            <a:gdLst/>
            <a:ahLst/>
            <a:cxnLst/>
            <a:rect l="l" t="t" r="r" b="b"/>
            <a:pathLst>
              <a:path w="4274820" h="3693159">
                <a:moveTo>
                  <a:pt x="4138035" y="0"/>
                </a:moveTo>
                <a:lnTo>
                  <a:pt x="136835" y="0"/>
                </a:lnTo>
                <a:lnTo>
                  <a:pt x="110457" y="104"/>
                </a:lnTo>
                <a:lnTo>
                  <a:pt x="72124" y="2818"/>
                </a:lnTo>
                <a:lnTo>
                  <a:pt x="25893" y="25997"/>
                </a:lnTo>
                <a:lnTo>
                  <a:pt x="2713" y="72228"/>
                </a:lnTo>
                <a:lnTo>
                  <a:pt x="0" y="110305"/>
                </a:lnTo>
                <a:lnTo>
                  <a:pt x="8" y="3582424"/>
                </a:lnTo>
                <a:lnTo>
                  <a:pt x="2716" y="3620512"/>
                </a:lnTo>
                <a:lnTo>
                  <a:pt x="25893" y="3666733"/>
                </a:lnTo>
                <a:lnTo>
                  <a:pt x="72114" y="3689912"/>
                </a:lnTo>
                <a:lnTo>
                  <a:pt x="110202" y="3692627"/>
                </a:lnTo>
                <a:lnTo>
                  <a:pt x="136229" y="3692731"/>
                </a:lnTo>
                <a:lnTo>
                  <a:pt x="4137429" y="3692731"/>
                </a:lnTo>
                <a:lnTo>
                  <a:pt x="4184719" y="3691896"/>
                </a:lnTo>
                <a:lnTo>
                  <a:pt x="4234357" y="3677995"/>
                </a:lnTo>
                <a:lnTo>
                  <a:pt x="4267692" y="3636411"/>
                </a:lnTo>
                <a:lnTo>
                  <a:pt x="4274268" y="3582424"/>
                </a:lnTo>
                <a:lnTo>
                  <a:pt x="4274259" y="110305"/>
                </a:lnTo>
                <a:lnTo>
                  <a:pt x="4271552" y="72218"/>
                </a:lnTo>
                <a:lnTo>
                  <a:pt x="4248372" y="25997"/>
                </a:lnTo>
                <a:lnTo>
                  <a:pt x="4202151" y="2818"/>
                </a:lnTo>
                <a:lnTo>
                  <a:pt x="4164062" y="104"/>
                </a:lnTo>
                <a:lnTo>
                  <a:pt x="4138035" y="0"/>
                </a:lnTo>
                <a:close/>
              </a:path>
            </a:pathLst>
          </a:custGeom>
          <a:solidFill>
            <a:srgbClr val="1D4A97">
              <a:alpha val="90000"/>
            </a:srgbClr>
          </a:solidFill>
        </p:spPr>
        <p:txBody>
          <a:bodyPr wrap="square" lIns="0" tIns="0" rIns="0" bIns="0" rtlCol="0"/>
          <a:lstStyle/>
          <a:p>
            <a:endParaRPr sz="1600" dirty="0">
              <a:latin typeface="Arial Narrow" panose="020B0606020202030204" pitchFamily="34" charset="0"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C404BDFA-F1D5-4A48-995A-56647A177640}"/>
              </a:ext>
            </a:extLst>
          </p:cNvPr>
          <p:cNvSpPr/>
          <p:nvPr/>
        </p:nvSpPr>
        <p:spPr>
          <a:xfrm>
            <a:off x="4827893" y="3723885"/>
            <a:ext cx="265962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100" dirty="0">
                <a:solidFill>
                  <a:schemeClr val="bg1"/>
                </a:solidFill>
                <a:latin typeface="Arial Narrow" panose="020B0606020202030204" pitchFamily="34" charset="0"/>
                <a:ea typeface="Proxima Nova Extrabold" panose="02000506030000020004" pitchFamily="2" charset="0"/>
                <a:cs typeface="Proxima Nova Extrabold" panose="02000506030000020004" pitchFamily="2" charset="0"/>
              </a:rPr>
              <a:t>ОПЕРАТОР ПРОЕКТА</a:t>
            </a:r>
          </a:p>
          <a:p>
            <a:pPr algn="ctr">
              <a:defRPr/>
            </a:pPr>
            <a:r>
              <a:rPr lang="ru-RU" sz="1100" dirty="0">
                <a:solidFill>
                  <a:schemeClr val="bg1"/>
                </a:solidFill>
                <a:latin typeface="Arial Narrow" panose="020B0606020202030204" pitchFamily="34" charset="0"/>
                <a:ea typeface="Proxima Nova Extrabold" panose="02000506030000020004" pitchFamily="2" charset="0"/>
                <a:cs typeface="Proxima Nova Extrabold" panose="02000506030000020004" pitchFamily="2" charset="0"/>
              </a:rPr>
              <a:t>ГАУ КО СШОР «ТРУД» </a:t>
            </a:r>
          </a:p>
        </p:txBody>
      </p:sp>
      <p:cxnSp>
        <p:nvCxnSpPr>
          <p:cNvPr id="21" name="Соединитель: уступ 20">
            <a:extLst>
              <a:ext uri="{FF2B5EF4-FFF2-40B4-BE49-F238E27FC236}">
                <a16:creationId xmlns:a16="http://schemas.microsoft.com/office/drawing/2014/main" id="{20FA49A6-B232-471F-BA66-FFCF9AAD4656}"/>
              </a:ext>
            </a:extLst>
          </p:cNvPr>
          <p:cNvCxnSpPr>
            <a:cxnSpLocks/>
          </p:cNvCxnSpPr>
          <p:nvPr/>
        </p:nvCxnSpPr>
        <p:spPr>
          <a:xfrm flipV="1">
            <a:off x="1748998" y="2391905"/>
            <a:ext cx="2965926" cy="663079"/>
          </a:xfrm>
          <a:prstGeom prst="bentConnector3">
            <a:avLst>
              <a:gd name="adj1" fmla="val 122"/>
            </a:avLst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2" name="Соединитель: уступ 21">
            <a:extLst>
              <a:ext uri="{FF2B5EF4-FFF2-40B4-BE49-F238E27FC236}">
                <a16:creationId xmlns:a16="http://schemas.microsoft.com/office/drawing/2014/main" id="{ADF70162-FF7B-43CF-88EB-3A289785E622}"/>
              </a:ext>
            </a:extLst>
          </p:cNvPr>
          <p:cNvCxnSpPr>
            <a:cxnSpLocks/>
          </p:cNvCxnSpPr>
          <p:nvPr/>
        </p:nvCxnSpPr>
        <p:spPr>
          <a:xfrm rot="10800000" flipV="1">
            <a:off x="7523057" y="3489550"/>
            <a:ext cx="2958726" cy="2125783"/>
          </a:xfrm>
          <a:prstGeom prst="bentConnector3">
            <a:avLst>
              <a:gd name="adj1" fmla="val 101"/>
            </a:avLst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762D62B1-7068-4D32-83F1-16D1672DA009}"/>
              </a:ext>
            </a:extLst>
          </p:cNvPr>
          <p:cNvSpPr/>
          <p:nvPr/>
        </p:nvSpPr>
        <p:spPr>
          <a:xfrm>
            <a:off x="8049990" y="5253743"/>
            <a:ext cx="1715071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800" dirty="0">
                <a:solidFill>
                  <a:srgbClr val="293464"/>
                </a:solidFill>
                <a:latin typeface="Arial Narrow" panose="020B0606020202030204" pitchFamily="34" charset="0"/>
                <a:ea typeface="Proxima Nova Extrabold" panose="02000506030000020004" pitchFamily="2" charset="0"/>
                <a:cs typeface="Proxima Nova Extrabold" panose="02000506030000020004" pitchFamily="2" charset="0"/>
              </a:rPr>
              <a:t>ПРАВО СОБСТВЕННОСТИ</a:t>
            </a:r>
          </a:p>
        </p:txBody>
      </p:sp>
      <p:cxnSp>
        <p:nvCxnSpPr>
          <p:cNvPr id="24" name="Соединитель: уступ 23">
            <a:extLst>
              <a:ext uri="{FF2B5EF4-FFF2-40B4-BE49-F238E27FC236}">
                <a16:creationId xmlns:a16="http://schemas.microsoft.com/office/drawing/2014/main" id="{76C1BC77-AD3C-41CC-8429-1A3BBBB77DE2}"/>
              </a:ext>
            </a:extLst>
          </p:cNvPr>
          <p:cNvCxnSpPr>
            <a:cxnSpLocks/>
          </p:cNvCxnSpPr>
          <p:nvPr/>
        </p:nvCxnSpPr>
        <p:spPr>
          <a:xfrm>
            <a:off x="1726668" y="3489551"/>
            <a:ext cx="3032031" cy="2125783"/>
          </a:xfrm>
          <a:prstGeom prst="bentConnector3">
            <a:avLst>
              <a:gd name="adj1" fmla="val 137"/>
            </a:avLst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B4F3A035-D512-476A-A2F4-0808C6345A7F}"/>
              </a:ext>
            </a:extLst>
          </p:cNvPr>
          <p:cNvSpPr/>
          <p:nvPr/>
        </p:nvSpPr>
        <p:spPr>
          <a:xfrm>
            <a:off x="1840374" y="5253743"/>
            <a:ext cx="265485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800" dirty="0">
                <a:solidFill>
                  <a:srgbClr val="293464"/>
                </a:solidFill>
                <a:latin typeface="Arial Narrow" panose="020B0606020202030204" pitchFamily="34" charset="0"/>
                <a:ea typeface="Proxima Nova Extrabold" panose="02000506030000020004" pitchFamily="2" charset="0"/>
                <a:cs typeface="Proxima Nova Extrabold" panose="02000506030000020004" pitchFamily="2" charset="0"/>
              </a:rPr>
              <a:t>ПРОЕКТИРОВАНИЕ, СОЗДАНИЕ, РЕКОНСТРУКЦИЯ, ЭКСПЛУАТАЦИЯ</a:t>
            </a:r>
          </a:p>
        </p:txBody>
      </p:sp>
      <p:cxnSp>
        <p:nvCxnSpPr>
          <p:cNvPr id="26" name="Соединитель: уступ 25">
            <a:extLst>
              <a:ext uri="{FF2B5EF4-FFF2-40B4-BE49-F238E27FC236}">
                <a16:creationId xmlns:a16="http://schemas.microsoft.com/office/drawing/2014/main" id="{7138CB3E-CECF-4105-A412-B4004CE28658}"/>
              </a:ext>
            </a:extLst>
          </p:cNvPr>
          <p:cNvCxnSpPr>
            <a:cxnSpLocks/>
          </p:cNvCxnSpPr>
          <p:nvPr/>
        </p:nvCxnSpPr>
        <p:spPr>
          <a:xfrm>
            <a:off x="2110322" y="3489551"/>
            <a:ext cx="2659621" cy="466254"/>
          </a:xfrm>
          <a:prstGeom prst="bentConnector3">
            <a:avLst>
              <a:gd name="adj1" fmla="val -28"/>
            </a:avLst>
          </a:prstGeom>
          <a:ln>
            <a:headEnd type="arrow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964599AA-28AE-4501-99FF-ABF025022E5D}"/>
              </a:ext>
            </a:extLst>
          </p:cNvPr>
          <p:cNvSpPr/>
          <p:nvPr/>
        </p:nvSpPr>
        <p:spPr>
          <a:xfrm>
            <a:off x="2429638" y="2067656"/>
            <a:ext cx="1715071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800" dirty="0">
                <a:solidFill>
                  <a:srgbClr val="293464"/>
                </a:solidFill>
                <a:latin typeface="Arial Narrow" panose="020B0606020202030204" pitchFamily="34" charset="0"/>
                <a:ea typeface="Proxima Nova Extrabold" panose="02000506030000020004" pitchFamily="2" charset="0"/>
                <a:cs typeface="Proxima Nova Extrabold" panose="02000506030000020004" pitchFamily="2" charset="0"/>
              </a:rPr>
              <a:t>ПРЯМОЕ СОГЛАШЕНИЕ</a:t>
            </a: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B01E0539-AAB4-4E64-8BFB-658F148FAFAC}"/>
              </a:ext>
            </a:extLst>
          </p:cNvPr>
          <p:cNvSpPr/>
          <p:nvPr/>
        </p:nvSpPr>
        <p:spPr>
          <a:xfrm>
            <a:off x="2329333" y="3630689"/>
            <a:ext cx="234497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800" dirty="0">
                <a:solidFill>
                  <a:srgbClr val="293464"/>
                </a:solidFill>
                <a:latin typeface="Arial Narrow" panose="020B0606020202030204" pitchFamily="34" charset="0"/>
                <a:ea typeface="Proxima Nova Extrabold" panose="02000506030000020004" pitchFamily="2" charset="0"/>
                <a:cs typeface="Proxima Nova Extrabold" panose="02000506030000020004" pitchFamily="2" charset="0"/>
              </a:rPr>
              <a:t>ОПЕРАТОРСКОЕ СОГЛАШЕНИЕ НА ЦЕЛЕВУЮ ЭКСПЛУАТАЦИЮ</a:t>
            </a:r>
          </a:p>
        </p:txBody>
      </p:sp>
      <p:cxnSp>
        <p:nvCxnSpPr>
          <p:cNvPr id="29" name="Соединитель: уступ 28">
            <a:extLst>
              <a:ext uri="{FF2B5EF4-FFF2-40B4-BE49-F238E27FC236}">
                <a16:creationId xmlns:a16="http://schemas.microsoft.com/office/drawing/2014/main" id="{01334D48-C0DC-4555-AD0B-E535A3B05A54}"/>
              </a:ext>
            </a:extLst>
          </p:cNvPr>
          <p:cNvCxnSpPr>
            <a:cxnSpLocks/>
          </p:cNvCxnSpPr>
          <p:nvPr/>
        </p:nvCxnSpPr>
        <p:spPr>
          <a:xfrm rot="10800000" flipV="1">
            <a:off x="7534301" y="3568333"/>
            <a:ext cx="3495026" cy="2564482"/>
          </a:xfrm>
          <a:prstGeom prst="bentConnector3">
            <a:avLst>
              <a:gd name="adj1" fmla="val 174"/>
            </a:avLst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A9721F3C-649E-4C34-8282-6F82032325D3}"/>
              </a:ext>
            </a:extLst>
          </p:cNvPr>
          <p:cNvSpPr/>
          <p:nvPr/>
        </p:nvSpPr>
        <p:spPr>
          <a:xfrm>
            <a:off x="7621665" y="5873552"/>
            <a:ext cx="310480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800" dirty="0">
                <a:solidFill>
                  <a:srgbClr val="293464"/>
                </a:solidFill>
                <a:latin typeface="Arial Narrow" panose="020B0606020202030204" pitchFamily="34" charset="0"/>
                <a:ea typeface="Proxima Nova Extrabold" panose="02000506030000020004" pitchFamily="2" charset="0"/>
                <a:cs typeface="Proxima Nova Extrabold" panose="02000506030000020004" pitchFamily="2" charset="0"/>
              </a:rPr>
              <a:t>ПРЕДОСТАВЛЕНИЕ ИМУЩЕСТВА В КОНЦЕССИЮ</a:t>
            </a:r>
          </a:p>
        </p:txBody>
      </p:sp>
      <p:sp>
        <p:nvSpPr>
          <p:cNvPr id="31" name="object 16">
            <a:extLst>
              <a:ext uri="{FF2B5EF4-FFF2-40B4-BE49-F238E27FC236}">
                <a16:creationId xmlns:a16="http://schemas.microsoft.com/office/drawing/2014/main" id="{471B479F-000E-45F4-BEE8-383D04CBD8A1}"/>
              </a:ext>
            </a:extLst>
          </p:cNvPr>
          <p:cNvSpPr/>
          <p:nvPr/>
        </p:nvSpPr>
        <p:spPr>
          <a:xfrm>
            <a:off x="8305620" y="3720205"/>
            <a:ext cx="1751036" cy="434567"/>
          </a:xfrm>
          <a:custGeom>
            <a:avLst/>
            <a:gdLst/>
            <a:ahLst/>
            <a:cxnLst/>
            <a:rect l="l" t="t" r="r" b="b"/>
            <a:pathLst>
              <a:path w="4274820" h="3693159">
                <a:moveTo>
                  <a:pt x="4138035" y="0"/>
                </a:moveTo>
                <a:lnTo>
                  <a:pt x="136835" y="0"/>
                </a:lnTo>
                <a:lnTo>
                  <a:pt x="110457" y="104"/>
                </a:lnTo>
                <a:lnTo>
                  <a:pt x="72124" y="2818"/>
                </a:lnTo>
                <a:lnTo>
                  <a:pt x="25893" y="25997"/>
                </a:lnTo>
                <a:lnTo>
                  <a:pt x="2713" y="72228"/>
                </a:lnTo>
                <a:lnTo>
                  <a:pt x="0" y="110305"/>
                </a:lnTo>
                <a:lnTo>
                  <a:pt x="8" y="3582424"/>
                </a:lnTo>
                <a:lnTo>
                  <a:pt x="2716" y="3620512"/>
                </a:lnTo>
                <a:lnTo>
                  <a:pt x="25893" y="3666733"/>
                </a:lnTo>
                <a:lnTo>
                  <a:pt x="72114" y="3689912"/>
                </a:lnTo>
                <a:lnTo>
                  <a:pt x="110202" y="3692627"/>
                </a:lnTo>
                <a:lnTo>
                  <a:pt x="136229" y="3692731"/>
                </a:lnTo>
                <a:lnTo>
                  <a:pt x="4137429" y="3692731"/>
                </a:lnTo>
                <a:lnTo>
                  <a:pt x="4184719" y="3691896"/>
                </a:lnTo>
                <a:lnTo>
                  <a:pt x="4234357" y="3677995"/>
                </a:lnTo>
                <a:lnTo>
                  <a:pt x="4267692" y="3636411"/>
                </a:lnTo>
                <a:lnTo>
                  <a:pt x="4274268" y="3582424"/>
                </a:lnTo>
                <a:lnTo>
                  <a:pt x="4274259" y="110305"/>
                </a:lnTo>
                <a:lnTo>
                  <a:pt x="4271552" y="72218"/>
                </a:lnTo>
                <a:lnTo>
                  <a:pt x="4248372" y="25997"/>
                </a:lnTo>
                <a:lnTo>
                  <a:pt x="4202151" y="2818"/>
                </a:lnTo>
                <a:lnTo>
                  <a:pt x="4164062" y="104"/>
                </a:lnTo>
                <a:lnTo>
                  <a:pt x="4138035" y="0"/>
                </a:lnTo>
                <a:close/>
              </a:path>
            </a:pathLst>
          </a:custGeom>
          <a:solidFill>
            <a:srgbClr val="1D4A97">
              <a:alpha val="90000"/>
            </a:srgbClr>
          </a:solidFill>
        </p:spPr>
        <p:txBody>
          <a:bodyPr wrap="square" lIns="0" tIns="0" rIns="0" bIns="0" rtlCol="0"/>
          <a:lstStyle/>
          <a:p>
            <a:endParaRPr sz="1600" dirty="0">
              <a:latin typeface="Arial Narrow" panose="020B0606020202030204" pitchFamily="34" charset="0"/>
            </a:endParaRPr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73F1833A-70BA-4158-A925-0F29330CDEE3}"/>
              </a:ext>
            </a:extLst>
          </p:cNvPr>
          <p:cNvSpPr/>
          <p:nvPr/>
        </p:nvSpPr>
        <p:spPr>
          <a:xfrm>
            <a:off x="8253250" y="3795613"/>
            <a:ext cx="175103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100" dirty="0">
                <a:solidFill>
                  <a:schemeClr val="bg1"/>
                </a:solidFill>
                <a:latin typeface="Arial Narrow" panose="020B0606020202030204" pitchFamily="34" charset="0"/>
                <a:ea typeface="Proxima Nova Extrabold" panose="02000506030000020004" pitchFamily="2" charset="0"/>
                <a:cs typeface="Proxima Nova Extrabold" panose="02000506030000020004" pitchFamily="2" charset="0"/>
              </a:rPr>
              <a:t>ПОЛЬЗОВАТЕЛИ</a:t>
            </a:r>
          </a:p>
        </p:txBody>
      </p:sp>
      <p:cxnSp>
        <p:nvCxnSpPr>
          <p:cNvPr id="33" name="Прямая со стрелкой 32">
            <a:extLst>
              <a:ext uri="{FF2B5EF4-FFF2-40B4-BE49-F238E27FC236}">
                <a16:creationId xmlns:a16="http://schemas.microsoft.com/office/drawing/2014/main" id="{B4B7950B-0AFC-428A-8C1F-527602D63039}"/>
              </a:ext>
            </a:extLst>
          </p:cNvPr>
          <p:cNvCxnSpPr>
            <a:cxnSpLocks/>
          </p:cNvCxnSpPr>
          <p:nvPr/>
        </p:nvCxnSpPr>
        <p:spPr>
          <a:xfrm flipH="1">
            <a:off x="2602187" y="3198417"/>
            <a:ext cx="7029342" cy="1693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DCF0AB5E-604C-4B5F-A00F-73414AB8BD45}"/>
              </a:ext>
            </a:extLst>
          </p:cNvPr>
          <p:cNvSpPr/>
          <p:nvPr/>
        </p:nvSpPr>
        <p:spPr>
          <a:xfrm>
            <a:off x="4596700" y="2943731"/>
            <a:ext cx="3070356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800" dirty="0">
                <a:solidFill>
                  <a:srgbClr val="293464"/>
                </a:solidFill>
                <a:latin typeface="Arial Narrow" panose="020B0606020202030204" pitchFamily="34" charset="0"/>
                <a:ea typeface="Proxima Nova Extrabold" panose="02000506030000020004" pitchFamily="2" charset="0"/>
                <a:cs typeface="Proxima Nova Extrabold" panose="02000506030000020004" pitchFamily="2" charset="0"/>
              </a:rPr>
              <a:t>КАПИТАЛЬНЫЙ ГРАНТ, ПЛАТА КОНЦЕДЕНТА</a:t>
            </a:r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A0A43C2A-D931-4859-A34B-5B2CE8D7FAAB}"/>
              </a:ext>
            </a:extLst>
          </p:cNvPr>
          <p:cNvSpPr/>
          <p:nvPr/>
        </p:nvSpPr>
        <p:spPr>
          <a:xfrm>
            <a:off x="2329333" y="3983148"/>
            <a:ext cx="2344972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800" dirty="0">
                <a:solidFill>
                  <a:srgbClr val="293464"/>
                </a:solidFill>
                <a:latin typeface="Arial Narrow" panose="020B0606020202030204" pitchFamily="34" charset="0"/>
                <a:ea typeface="Proxima Nova Extrabold" panose="02000506030000020004" pitchFamily="2" charset="0"/>
                <a:cs typeface="Proxima Nova Extrabold" panose="02000506030000020004" pitchFamily="2" charset="0"/>
              </a:rPr>
              <a:t>СОГЛАШЕНИЕ О РАСПРЕДЕЛЕНИИ ДОХОДА</a:t>
            </a:r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578EBB4D-1DAA-41B3-8562-D6326148D307}"/>
              </a:ext>
            </a:extLst>
          </p:cNvPr>
          <p:cNvSpPr/>
          <p:nvPr/>
        </p:nvSpPr>
        <p:spPr>
          <a:xfrm>
            <a:off x="8128557" y="2057674"/>
            <a:ext cx="1715071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800" dirty="0">
                <a:solidFill>
                  <a:srgbClr val="293464"/>
                </a:solidFill>
                <a:latin typeface="Arial Narrow" panose="020B0606020202030204" pitchFamily="34" charset="0"/>
                <a:ea typeface="Proxima Nova Extrabold" panose="02000506030000020004" pitchFamily="2" charset="0"/>
                <a:cs typeface="Proxima Nova Extrabold" panose="02000506030000020004" pitchFamily="2" charset="0"/>
              </a:rPr>
              <a:t>ПРЯМОЕ СОГЛАШЕНИЕ</a:t>
            </a:r>
          </a:p>
        </p:txBody>
      </p:sp>
      <p:cxnSp>
        <p:nvCxnSpPr>
          <p:cNvPr id="37" name="Соединитель: уступ 36">
            <a:extLst>
              <a:ext uri="{FF2B5EF4-FFF2-40B4-BE49-F238E27FC236}">
                <a16:creationId xmlns:a16="http://schemas.microsoft.com/office/drawing/2014/main" id="{514A81D4-FB85-4175-8AF2-AA2DAFB62121}"/>
              </a:ext>
            </a:extLst>
          </p:cNvPr>
          <p:cNvCxnSpPr/>
          <p:nvPr/>
        </p:nvCxnSpPr>
        <p:spPr>
          <a:xfrm rot="10800000" flipV="1">
            <a:off x="2110322" y="2556753"/>
            <a:ext cx="2604602" cy="494699"/>
          </a:xfrm>
          <a:prstGeom prst="bentConnector3">
            <a:avLst>
              <a:gd name="adj1" fmla="val 100089"/>
            </a:avLst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id="{4D4F56A5-EC0A-4989-AF54-71D7E2439753}"/>
              </a:ext>
            </a:extLst>
          </p:cNvPr>
          <p:cNvSpPr/>
          <p:nvPr/>
        </p:nvSpPr>
        <p:spPr>
          <a:xfrm>
            <a:off x="1856779" y="2591053"/>
            <a:ext cx="3070356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800" dirty="0">
                <a:solidFill>
                  <a:srgbClr val="293464"/>
                </a:solidFill>
                <a:latin typeface="Arial Narrow" panose="020B0606020202030204" pitchFamily="34" charset="0"/>
                <a:ea typeface="Proxima Nova Extrabold" panose="02000506030000020004" pitchFamily="2" charset="0"/>
                <a:cs typeface="Proxima Nova Extrabold" panose="02000506030000020004" pitchFamily="2" charset="0"/>
              </a:rPr>
              <a:t>СОГЛАШЕНИЕ О ФИНАНСИРОВАНИИ</a:t>
            </a:r>
          </a:p>
        </p:txBody>
      </p: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id="{4756BC2A-CB12-4289-88CE-6CCE7FC20B1F}"/>
              </a:ext>
            </a:extLst>
          </p:cNvPr>
          <p:cNvSpPr/>
          <p:nvPr/>
        </p:nvSpPr>
        <p:spPr>
          <a:xfrm>
            <a:off x="4602021" y="3252823"/>
            <a:ext cx="3070356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800" dirty="0">
                <a:solidFill>
                  <a:srgbClr val="293464"/>
                </a:solidFill>
                <a:latin typeface="Arial Narrow" panose="020B0606020202030204" pitchFamily="34" charset="0"/>
                <a:ea typeface="Proxima Nova Extrabold" panose="02000506030000020004" pitchFamily="2" charset="0"/>
                <a:cs typeface="Proxima Nova Extrabold" panose="02000506030000020004" pitchFamily="2" charset="0"/>
              </a:rPr>
              <a:t>ДОГОВОР АРЕНДЫ ЗЕМЕЛЬНОГО УЧАСТКА</a:t>
            </a:r>
          </a:p>
        </p:txBody>
      </p:sp>
      <p:cxnSp>
        <p:nvCxnSpPr>
          <p:cNvPr id="40" name="Соединитель: уступ 39">
            <a:extLst>
              <a:ext uri="{FF2B5EF4-FFF2-40B4-BE49-F238E27FC236}">
                <a16:creationId xmlns:a16="http://schemas.microsoft.com/office/drawing/2014/main" id="{6B3DF316-1504-4D1A-8773-6291759F50D2}"/>
              </a:ext>
            </a:extLst>
          </p:cNvPr>
          <p:cNvCxnSpPr>
            <a:cxnSpLocks/>
          </p:cNvCxnSpPr>
          <p:nvPr/>
        </p:nvCxnSpPr>
        <p:spPr>
          <a:xfrm>
            <a:off x="1230742" y="3489550"/>
            <a:ext cx="3515611" cy="2625799"/>
          </a:xfrm>
          <a:prstGeom prst="bentConnector3">
            <a:avLst>
              <a:gd name="adj1" fmla="val 555"/>
            </a:avLst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id="{5D74B2AC-9F41-45B5-B2EB-DA15DC9CF5F2}"/>
              </a:ext>
            </a:extLst>
          </p:cNvPr>
          <p:cNvSpPr/>
          <p:nvPr/>
        </p:nvSpPr>
        <p:spPr>
          <a:xfrm>
            <a:off x="1576338" y="5853069"/>
            <a:ext cx="310480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800" dirty="0">
                <a:solidFill>
                  <a:srgbClr val="293464"/>
                </a:solidFill>
                <a:latin typeface="Arial Narrow" panose="020B0606020202030204" pitchFamily="34" charset="0"/>
                <a:ea typeface="Proxima Nova Extrabold" panose="02000506030000020004" pitchFamily="2" charset="0"/>
                <a:cs typeface="Proxima Nova Extrabold" panose="02000506030000020004" pitchFamily="2" charset="0"/>
              </a:rPr>
              <a:t>ПОЛУЧЕНИЕ ИМУЩЕСТВА В КОНЦЕССИЮ</a:t>
            </a:r>
          </a:p>
        </p:txBody>
      </p:sp>
      <p:cxnSp>
        <p:nvCxnSpPr>
          <p:cNvPr id="42" name="Соединитель: уступ 41">
            <a:extLst>
              <a:ext uri="{FF2B5EF4-FFF2-40B4-BE49-F238E27FC236}">
                <a16:creationId xmlns:a16="http://schemas.microsoft.com/office/drawing/2014/main" id="{8F706301-E3E0-4DDA-82C6-AB8E770B76B0}"/>
              </a:ext>
            </a:extLst>
          </p:cNvPr>
          <p:cNvCxnSpPr>
            <a:cxnSpLocks/>
          </p:cNvCxnSpPr>
          <p:nvPr/>
        </p:nvCxnSpPr>
        <p:spPr>
          <a:xfrm flipV="1">
            <a:off x="7534300" y="4147144"/>
            <a:ext cx="1747514" cy="948964"/>
          </a:xfrm>
          <a:prstGeom prst="bentConnector3">
            <a:avLst>
              <a:gd name="adj1" fmla="val 100326"/>
            </a:avLst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3" name="Прямая со стрелкой 42">
            <a:extLst>
              <a:ext uri="{FF2B5EF4-FFF2-40B4-BE49-F238E27FC236}">
                <a16:creationId xmlns:a16="http://schemas.microsoft.com/office/drawing/2014/main" id="{2B7F4B62-FCC1-4E80-B5B7-0C3323F540F1}"/>
              </a:ext>
            </a:extLst>
          </p:cNvPr>
          <p:cNvCxnSpPr/>
          <p:nvPr/>
        </p:nvCxnSpPr>
        <p:spPr>
          <a:xfrm flipH="1">
            <a:off x="7523057" y="3926418"/>
            <a:ext cx="782563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4" name="Прямоугольник 43">
            <a:extLst>
              <a:ext uri="{FF2B5EF4-FFF2-40B4-BE49-F238E27FC236}">
                <a16:creationId xmlns:a16="http://schemas.microsoft.com/office/drawing/2014/main" id="{7D0F1BF2-0F81-4DB5-95A8-C45908BB6229}"/>
              </a:ext>
            </a:extLst>
          </p:cNvPr>
          <p:cNvSpPr/>
          <p:nvPr/>
        </p:nvSpPr>
        <p:spPr>
          <a:xfrm>
            <a:off x="6747475" y="3504404"/>
            <a:ext cx="2344972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800" dirty="0">
                <a:solidFill>
                  <a:srgbClr val="293464"/>
                </a:solidFill>
                <a:latin typeface="Arial Narrow" panose="020B0606020202030204" pitchFamily="34" charset="0"/>
                <a:ea typeface="Proxima Nova Extrabold" panose="02000506030000020004" pitchFamily="2" charset="0"/>
                <a:cs typeface="Proxima Nova Extrabold" panose="02000506030000020004" pitchFamily="2" charset="0"/>
              </a:rPr>
              <a:t>ПЛАТА ЗА ПОЛЬЗОВАНИЕ</a:t>
            </a:r>
          </a:p>
        </p:txBody>
      </p:sp>
      <p:sp>
        <p:nvSpPr>
          <p:cNvPr id="45" name="Прямоугольник 44">
            <a:extLst>
              <a:ext uri="{FF2B5EF4-FFF2-40B4-BE49-F238E27FC236}">
                <a16:creationId xmlns:a16="http://schemas.microsoft.com/office/drawing/2014/main" id="{5B277631-8594-4E17-9E07-C1F0400A3ECD}"/>
              </a:ext>
            </a:extLst>
          </p:cNvPr>
          <p:cNvSpPr/>
          <p:nvPr/>
        </p:nvSpPr>
        <p:spPr>
          <a:xfrm>
            <a:off x="5260669" y="5044661"/>
            <a:ext cx="176041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1400" dirty="0">
                <a:solidFill>
                  <a:schemeClr val="bg1"/>
                </a:solidFill>
                <a:latin typeface="Arial Narrow" panose="020B0606020202030204" pitchFamily="34" charset="0"/>
                <a:ea typeface="Proxima Nova Extrabold" panose="02000506030000020004" pitchFamily="2" charset="0"/>
                <a:cs typeface="Proxima Nova Extrabold" panose="02000506030000020004" pitchFamily="2" charset="0"/>
              </a:rPr>
              <a:t>ОБЪЕКТ КОНЦЕССИИ</a:t>
            </a:r>
          </a:p>
        </p:txBody>
      </p:sp>
      <p:sp>
        <p:nvSpPr>
          <p:cNvPr id="47" name="object 16">
            <a:extLst>
              <a:ext uri="{FF2B5EF4-FFF2-40B4-BE49-F238E27FC236}">
                <a16:creationId xmlns:a16="http://schemas.microsoft.com/office/drawing/2014/main" id="{19FFD854-6DD0-4858-A447-72C7787A1631}"/>
              </a:ext>
            </a:extLst>
          </p:cNvPr>
          <p:cNvSpPr/>
          <p:nvPr/>
        </p:nvSpPr>
        <p:spPr>
          <a:xfrm>
            <a:off x="4999770" y="5423020"/>
            <a:ext cx="2330629" cy="294729"/>
          </a:xfrm>
          <a:custGeom>
            <a:avLst/>
            <a:gdLst/>
            <a:ahLst/>
            <a:cxnLst/>
            <a:rect l="l" t="t" r="r" b="b"/>
            <a:pathLst>
              <a:path w="4274820" h="3693159">
                <a:moveTo>
                  <a:pt x="4138035" y="0"/>
                </a:moveTo>
                <a:lnTo>
                  <a:pt x="136835" y="0"/>
                </a:lnTo>
                <a:lnTo>
                  <a:pt x="110457" y="104"/>
                </a:lnTo>
                <a:lnTo>
                  <a:pt x="72124" y="2818"/>
                </a:lnTo>
                <a:lnTo>
                  <a:pt x="25893" y="25997"/>
                </a:lnTo>
                <a:lnTo>
                  <a:pt x="2713" y="72228"/>
                </a:lnTo>
                <a:lnTo>
                  <a:pt x="0" y="110305"/>
                </a:lnTo>
                <a:lnTo>
                  <a:pt x="8" y="3582424"/>
                </a:lnTo>
                <a:lnTo>
                  <a:pt x="2716" y="3620512"/>
                </a:lnTo>
                <a:lnTo>
                  <a:pt x="25893" y="3666733"/>
                </a:lnTo>
                <a:lnTo>
                  <a:pt x="72114" y="3689912"/>
                </a:lnTo>
                <a:lnTo>
                  <a:pt x="110202" y="3692627"/>
                </a:lnTo>
                <a:lnTo>
                  <a:pt x="136229" y="3692731"/>
                </a:lnTo>
                <a:lnTo>
                  <a:pt x="4137429" y="3692731"/>
                </a:lnTo>
                <a:lnTo>
                  <a:pt x="4184719" y="3691896"/>
                </a:lnTo>
                <a:lnTo>
                  <a:pt x="4234357" y="3677995"/>
                </a:lnTo>
                <a:lnTo>
                  <a:pt x="4267692" y="3636411"/>
                </a:lnTo>
                <a:lnTo>
                  <a:pt x="4274268" y="3582424"/>
                </a:lnTo>
                <a:lnTo>
                  <a:pt x="4274259" y="110305"/>
                </a:lnTo>
                <a:lnTo>
                  <a:pt x="4271552" y="72218"/>
                </a:lnTo>
                <a:lnTo>
                  <a:pt x="4248372" y="25997"/>
                </a:lnTo>
                <a:lnTo>
                  <a:pt x="4202151" y="2818"/>
                </a:lnTo>
                <a:lnTo>
                  <a:pt x="4164062" y="104"/>
                </a:lnTo>
                <a:lnTo>
                  <a:pt x="4138035" y="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 sz="1400" dirty="0">
              <a:latin typeface="Arial Narrow" panose="020B0606020202030204" pitchFamily="34" charset="0"/>
            </a:endParaRPr>
          </a:p>
        </p:txBody>
      </p:sp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id="{9CD99C7B-8D7A-4FED-B6D7-32331A92B18F}"/>
              </a:ext>
            </a:extLst>
          </p:cNvPr>
          <p:cNvSpPr/>
          <p:nvPr/>
        </p:nvSpPr>
        <p:spPr>
          <a:xfrm>
            <a:off x="4942974" y="5470356"/>
            <a:ext cx="2330629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800" dirty="0">
                <a:solidFill>
                  <a:srgbClr val="44546A"/>
                </a:solidFill>
                <a:latin typeface="Arial Narrow" panose="020B0606020202030204" pitchFamily="34" charset="0"/>
              </a:rPr>
              <a:t>ЛЕДОВЫЙ СТАДИОН</a:t>
            </a:r>
            <a:endParaRPr lang="ru-RU" sz="700" dirty="0">
              <a:solidFill>
                <a:srgbClr val="44546A"/>
              </a:solidFill>
              <a:latin typeface="Arial Narrow" panose="020B0606020202030204" pitchFamily="34" charset="0"/>
            </a:endParaRPr>
          </a:p>
        </p:txBody>
      </p:sp>
      <p:sp>
        <p:nvSpPr>
          <p:cNvPr id="49" name="Прямоугольник 48">
            <a:extLst>
              <a:ext uri="{FF2B5EF4-FFF2-40B4-BE49-F238E27FC236}">
                <a16:creationId xmlns:a16="http://schemas.microsoft.com/office/drawing/2014/main" id="{8B15A8B0-A3F8-471C-9081-8946446E9859}"/>
              </a:ext>
            </a:extLst>
          </p:cNvPr>
          <p:cNvSpPr/>
          <p:nvPr/>
        </p:nvSpPr>
        <p:spPr>
          <a:xfrm>
            <a:off x="4942973" y="5830033"/>
            <a:ext cx="2330629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800" dirty="0">
                <a:solidFill>
                  <a:srgbClr val="44546A"/>
                </a:solidFill>
                <a:latin typeface="Arial Narrow" panose="020B0606020202030204" pitchFamily="34" charset="0"/>
              </a:rPr>
              <a:t>ЛЕГКОАТЛЕТИЧЕСКИЙ СТАДИОН</a:t>
            </a:r>
          </a:p>
        </p:txBody>
      </p:sp>
      <p:sp>
        <p:nvSpPr>
          <p:cNvPr id="50" name="Прямоугольник 49">
            <a:extLst>
              <a:ext uri="{FF2B5EF4-FFF2-40B4-BE49-F238E27FC236}">
                <a16:creationId xmlns:a16="http://schemas.microsoft.com/office/drawing/2014/main" id="{09FE6A33-28F4-468A-97A2-02DD718F51E1}"/>
              </a:ext>
            </a:extLst>
          </p:cNvPr>
          <p:cNvSpPr/>
          <p:nvPr/>
        </p:nvSpPr>
        <p:spPr>
          <a:xfrm>
            <a:off x="9539910" y="3073943"/>
            <a:ext cx="192614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100" dirty="0">
                <a:solidFill>
                  <a:schemeClr val="bg1"/>
                </a:solidFill>
                <a:latin typeface="Arial Narrow" panose="020B0606020202030204" pitchFamily="34" charset="0"/>
                <a:ea typeface="Proxima Nova Extrabold" panose="02000506030000020004" pitchFamily="2" charset="0"/>
                <a:cs typeface="Proxima Nova Extrabold" panose="02000506030000020004" pitchFamily="2" charset="0"/>
              </a:rPr>
              <a:t>КОНЦЕДЕНТ</a:t>
            </a:r>
          </a:p>
          <a:p>
            <a:pPr algn="ctr">
              <a:defRPr/>
            </a:pPr>
            <a:r>
              <a:rPr lang="ru-RU" sz="1100" dirty="0">
                <a:solidFill>
                  <a:schemeClr val="bg1"/>
                </a:solidFill>
                <a:latin typeface="Arial Narrow" panose="020B0606020202030204" pitchFamily="34" charset="0"/>
                <a:ea typeface="Proxima Nova Extrabold" panose="02000506030000020004" pitchFamily="2" charset="0"/>
                <a:cs typeface="Proxima Nova Extrabold" panose="02000506030000020004" pitchFamily="2" charset="0"/>
              </a:rPr>
              <a:t>МИНСПОРТА КО</a:t>
            </a:r>
            <a:endParaRPr lang="ru-RU" sz="900" dirty="0">
              <a:solidFill>
                <a:schemeClr val="bg1"/>
              </a:solidFill>
              <a:latin typeface="Arial Narrow" panose="020B0606020202030204" pitchFamily="34" charset="0"/>
              <a:ea typeface="Proxima Nova Extrabold" panose="02000506030000020004" pitchFamily="2" charset="0"/>
              <a:cs typeface="Proxima Nova Extrabold" panose="0200050603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68065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AF5709F4-34EC-4D1E-B083-DA5215A43842}"/>
              </a:ext>
            </a:extLst>
          </p:cNvPr>
          <p:cNvSpPr txBox="1">
            <a:spLocks/>
          </p:cNvSpPr>
          <p:nvPr/>
        </p:nvSpPr>
        <p:spPr>
          <a:xfrm>
            <a:off x="11252896" y="6210592"/>
            <a:ext cx="540663" cy="5116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150000"/>
              </a:lnSpc>
              <a:defRPr/>
            </a:pP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graphicFrame>
        <p:nvGraphicFramePr>
          <p:cNvPr id="6" name="Таблица 4">
            <a:extLst>
              <a:ext uri="{FF2B5EF4-FFF2-40B4-BE49-F238E27FC236}">
                <a16:creationId xmlns:a16="http://schemas.microsoft.com/office/drawing/2014/main" id="{42AF2F6D-5EF4-48B6-9CE0-78FBCE3773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4344597"/>
              </p:ext>
            </p:extLst>
          </p:nvPr>
        </p:nvGraphicFramePr>
        <p:xfrm>
          <a:off x="577811" y="1955913"/>
          <a:ext cx="10972800" cy="38782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86400">
                  <a:extLst>
                    <a:ext uri="{9D8B030D-6E8A-4147-A177-3AD203B41FA5}">
                      <a16:colId xmlns:a16="http://schemas.microsoft.com/office/drawing/2014/main" val="3890827430"/>
                    </a:ext>
                  </a:extLst>
                </a:gridCol>
                <a:gridCol w="5486400">
                  <a:extLst>
                    <a:ext uri="{9D8B030D-6E8A-4147-A177-3AD203B41FA5}">
                      <a16:colId xmlns:a16="http://schemas.microsoft.com/office/drawing/2014/main" val="934155665"/>
                    </a:ext>
                  </a:extLst>
                </a:gridCol>
              </a:tblGrid>
              <a:tr h="304061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Arial Narrow" panose="020B0606020202030204" pitchFamily="34" charset="0"/>
                        </a:rPr>
                        <a:t>ОБЯЗАТЕЛЬСТВА КОНЦЕДЕНТА</a:t>
                      </a:r>
                    </a:p>
                  </a:txBody>
                  <a:tcPr>
                    <a:solidFill>
                      <a:srgbClr val="E32F3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Arial Narrow" panose="020B0606020202030204" pitchFamily="34" charset="0"/>
                        </a:rPr>
                        <a:t>ОБЯЗАТЕЛЬСТВА КОНЦЕССИОНЕРА</a:t>
                      </a:r>
                    </a:p>
                  </a:txBody>
                  <a:tcPr>
                    <a:solidFill>
                      <a:srgbClr val="E32F3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2403972"/>
                  </a:ext>
                </a:extLst>
              </a:tr>
              <a:tr h="912181"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Arial Narrow" panose="020B0606020202030204" pitchFamily="34" charset="0"/>
                        </a:rPr>
                        <a:t>Предоставить Концессионеру права владения и пользования Объектом Соглашения и Иным имуществом, а также предоставить Концессионеру Земельные участки, необходимые в ходе реализации Соглашения, на праве аренды или ином допустимом законом праве</a:t>
                      </a:r>
                    </a:p>
                  </a:txBody>
                  <a:tcPr>
                    <a:solidFill>
                      <a:srgbClr val="EAEBE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Arial Narrow" panose="020B0606020202030204" pitchFamily="34" charset="0"/>
                        </a:rPr>
                        <a:t>Обеспечить создание, реконструкцию и эксплуатацию Объекта</a:t>
                      </a:r>
                    </a:p>
                  </a:txBody>
                  <a:tcPr>
                    <a:solidFill>
                      <a:srgbClr val="EAEB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2487308"/>
                  </a:ext>
                </a:extLst>
              </a:tr>
              <a:tr h="736335"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Arial Narrow" panose="020B0606020202030204" pitchFamily="34" charset="0"/>
                        </a:rPr>
                        <a:t>Выплачивать Капитальный грант, плату Концедента и осуществлять иные выплаты Концессионеру, предусмотренные Соглашением, а также заключить по требованию Концессионера Прямое соглашение с Финансирующей организацией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Arial Narrow" panose="020B0606020202030204" pitchFamily="34" charset="0"/>
                        </a:rPr>
                        <a:t>Осуществить в полном объеме инвестиции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88284210"/>
                  </a:ext>
                </a:extLst>
              </a:tr>
              <a:tr h="709475"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Arial Narrow" panose="020B0606020202030204" pitchFamily="34" charset="0"/>
                        </a:rPr>
                        <a:t>Обеспечить на протяжении срока действия Соглашения заблаговременное бюджетное планирование, позволяющее исполнять принятые на себя финансовые обязательства по Соглашению своевременно и в полном объеме</a:t>
                      </a:r>
                    </a:p>
                  </a:txBody>
                  <a:tcPr>
                    <a:solidFill>
                      <a:srgbClr val="EAEBE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Arial Narrow" panose="020B0606020202030204" pitchFamily="34" charset="0"/>
                        </a:rPr>
                        <a:t>Осуществить ввод в эксплуатацию Объекта, регистрацию права собственности Концедента на Объект и право владения и пользования Концессионера на него</a:t>
                      </a:r>
                    </a:p>
                  </a:txBody>
                  <a:tcPr>
                    <a:solidFill>
                      <a:srgbClr val="EAEB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7869616"/>
                  </a:ext>
                </a:extLst>
              </a:tr>
              <a:tr h="709475"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Arial Narrow" panose="020B0606020202030204" pitchFamily="34" charset="0"/>
                        </a:rPr>
                        <a:t>Соглашение предусматривает возможность осуществления Концессионером коммерческой деятельности при осуществлении эксплуатации, если такая деятельность не снижает качество обслуживания пользователей Объекта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Arial Narrow" panose="020B0606020202030204" pitchFamily="34" charset="0"/>
                        </a:rPr>
                        <a:t>Самостоятельно или с привлечением третьих лиц на договорной основе осуществлять в течение срока действия Соглашения эксплуатацию и техническое обслуживание Объекта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63433559"/>
                  </a:ext>
                </a:extLst>
              </a:tr>
              <a:tr h="506767">
                <a:tc>
                  <a:txBody>
                    <a:bodyPr/>
                    <a:lstStyle/>
                    <a:p>
                      <a:endParaRPr lang="en-US" sz="1200" dirty="0"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rgbClr val="EAEBE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Arial Narrow" panose="020B0606020202030204" pitchFamily="34" charset="0"/>
                        </a:rPr>
                        <a:t>Осуществить возврат Объекта Соглашения Концеденту после истечения срока действия Соглашения либо при его досрочном расторжении</a:t>
                      </a:r>
                    </a:p>
                  </a:txBody>
                  <a:tcPr>
                    <a:solidFill>
                      <a:srgbClr val="EAEB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1962194"/>
                  </a:ext>
                </a:extLst>
              </a:tr>
            </a:tbl>
          </a:graphicData>
        </a:graphic>
      </p:graphicFrame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F260CFD7-6EAE-465C-95D0-F4C3B1123799}"/>
              </a:ext>
            </a:extLst>
          </p:cNvPr>
          <p:cNvSpPr txBox="1">
            <a:spLocks/>
          </p:cNvSpPr>
          <p:nvPr/>
        </p:nvSpPr>
        <p:spPr>
          <a:xfrm>
            <a:off x="3548886" y="1290795"/>
            <a:ext cx="6745126" cy="4812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2600" b="1" dirty="0">
                <a:solidFill>
                  <a:srgbClr val="1D4A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ОБЯЗАТЕЛЬСТВА СТОРОН</a:t>
            </a:r>
            <a:endParaRPr lang="en-US" sz="2600" b="1" dirty="0">
              <a:solidFill>
                <a:srgbClr val="1D4A9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57191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AF5709F4-34EC-4D1E-B083-DA5215A43842}"/>
              </a:ext>
            </a:extLst>
          </p:cNvPr>
          <p:cNvSpPr txBox="1">
            <a:spLocks/>
          </p:cNvSpPr>
          <p:nvPr/>
        </p:nvSpPr>
        <p:spPr>
          <a:xfrm>
            <a:off x="11252896" y="6210592"/>
            <a:ext cx="540663" cy="5116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150000"/>
              </a:lnSpc>
              <a:defRPr/>
            </a:pP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F260CFD7-6EAE-465C-95D0-F4C3B1123799}"/>
              </a:ext>
            </a:extLst>
          </p:cNvPr>
          <p:cNvSpPr txBox="1">
            <a:spLocks/>
          </p:cNvSpPr>
          <p:nvPr/>
        </p:nvSpPr>
        <p:spPr>
          <a:xfrm>
            <a:off x="2485280" y="1074763"/>
            <a:ext cx="7255620" cy="4812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ru-RU" sz="2600" b="1" dirty="0">
                <a:solidFill>
                  <a:srgbClr val="1D4A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МАТРИЦА КЛЮЧЕВЫХ РИСКОВ</a:t>
            </a:r>
            <a:endParaRPr lang="en-US" sz="2600" b="1" dirty="0">
              <a:solidFill>
                <a:srgbClr val="1D4A9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Прямоугольник 49">
            <a:extLst>
              <a:ext uri="{FF2B5EF4-FFF2-40B4-BE49-F238E27FC236}">
                <a16:creationId xmlns:a16="http://schemas.microsoft.com/office/drawing/2014/main" id="{09FE6A33-28F4-468A-97A2-02DD718F51E1}"/>
              </a:ext>
            </a:extLst>
          </p:cNvPr>
          <p:cNvSpPr/>
          <p:nvPr/>
        </p:nvSpPr>
        <p:spPr>
          <a:xfrm>
            <a:off x="9539910" y="3073943"/>
            <a:ext cx="192614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100" dirty="0">
                <a:solidFill>
                  <a:schemeClr val="bg1"/>
                </a:solidFill>
                <a:latin typeface="Arial Narrow" panose="020B0606020202030204" pitchFamily="34" charset="0"/>
                <a:ea typeface="Proxima Nova Extrabold" panose="02000506030000020004" pitchFamily="2" charset="0"/>
                <a:cs typeface="Proxima Nova Extrabold" panose="02000506030000020004" pitchFamily="2" charset="0"/>
              </a:rPr>
              <a:t>КОНЦЕДЕНТ</a:t>
            </a:r>
          </a:p>
          <a:p>
            <a:pPr algn="ctr">
              <a:defRPr/>
            </a:pPr>
            <a:r>
              <a:rPr lang="ru-RU" sz="1100" dirty="0">
                <a:solidFill>
                  <a:schemeClr val="bg1"/>
                </a:solidFill>
                <a:latin typeface="Arial Narrow" panose="020B0606020202030204" pitchFamily="34" charset="0"/>
                <a:ea typeface="Proxima Nova Extrabold" panose="02000506030000020004" pitchFamily="2" charset="0"/>
                <a:cs typeface="Proxima Nova Extrabold" panose="02000506030000020004" pitchFamily="2" charset="0"/>
              </a:rPr>
              <a:t>МИНСПОРТА КО</a:t>
            </a:r>
            <a:endParaRPr lang="ru-RU" sz="900" dirty="0">
              <a:solidFill>
                <a:schemeClr val="bg1"/>
              </a:solidFill>
              <a:latin typeface="Arial Narrow" panose="020B0606020202030204" pitchFamily="34" charset="0"/>
              <a:ea typeface="Proxima Nova Extrabold" panose="02000506030000020004" pitchFamily="2" charset="0"/>
              <a:cs typeface="Proxima Nova Extrabold" panose="02000506030000020004" pitchFamily="2" charset="0"/>
            </a:endParaRPr>
          </a:p>
        </p:txBody>
      </p:sp>
      <p:graphicFrame>
        <p:nvGraphicFramePr>
          <p:cNvPr id="51" name="Таблица 8">
            <a:extLst>
              <a:ext uri="{FF2B5EF4-FFF2-40B4-BE49-F238E27FC236}">
                <a16:creationId xmlns:a16="http://schemas.microsoft.com/office/drawing/2014/main" id="{BBF37CE3-8C87-47C9-A23E-A052A94429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646247"/>
              </p:ext>
            </p:extLst>
          </p:nvPr>
        </p:nvGraphicFramePr>
        <p:xfrm>
          <a:off x="556708" y="1556033"/>
          <a:ext cx="11392164" cy="49979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7177">
                  <a:extLst>
                    <a:ext uri="{9D8B030D-6E8A-4147-A177-3AD203B41FA5}">
                      <a16:colId xmlns:a16="http://schemas.microsoft.com/office/drawing/2014/main" val="3574093050"/>
                    </a:ext>
                  </a:extLst>
                </a:gridCol>
                <a:gridCol w="1362731">
                  <a:extLst>
                    <a:ext uri="{9D8B030D-6E8A-4147-A177-3AD203B41FA5}">
                      <a16:colId xmlns:a16="http://schemas.microsoft.com/office/drawing/2014/main" val="3148889993"/>
                    </a:ext>
                  </a:extLst>
                </a:gridCol>
                <a:gridCol w="2163906">
                  <a:extLst>
                    <a:ext uri="{9D8B030D-6E8A-4147-A177-3AD203B41FA5}">
                      <a16:colId xmlns:a16="http://schemas.microsoft.com/office/drawing/2014/main" val="2705748874"/>
                    </a:ext>
                  </a:extLst>
                </a:gridCol>
                <a:gridCol w="736212">
                  <a:extLst>
                    <a:ext uri="{9D8B030D-6E8A-4147-A177-3AD203B41FA5}">
                      <a16:colId xmlns:a16="http://schemas.microsoft.com/office/drawing/2014/main" val="2139722737"/>
                    </a:ext>
                  </a:extLst>
                </a:gridCol>
                <a:gridCol w="632669">
                  <a:extLst>
                    <a:ext uri="{9D8B030D-6E8A-4147-A177-3AD203B41FA5}">
                      <a16:colId xmlns:a16="http://schemas.microsoft.com/office/drawing/2014/main" val="2498070992"/>
                    </a:ext>
                  </a:extLst>
                </a:gridCol>
                <a:gridCol w="3654474">
                  <a:extLst>
                    <a:ext uri="{9D8B030D-6E8A-4147-A177-3AD203B41FA5}">
                      <a16:colId xmlns:a16="http://schemas.microsoft.com/office/drawing/2014/main" val="3375257552"/>
                    </a:ext>
                  </a:extLst>
                </a:gridCol>
                <a:gridCol w="81384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61155">
                  <a:extLst>
                    <a:ext uri="{9D8B030D-6E8A-4147-A177-3AD203B41FA5}">
                      <a16:colId xmlns:a16="http://schemas.microsoft.com/office/drawing/2014/main" val="2709136258"/>
                    </a:ext>
                  </a:extLst>
                </a:gridCol>
              </a:tblGrid>
              <a:tr h="236300">
                <a:tc rowSpan="2"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РИСК</a:t>
                      </a:r>
                    </a:p>
                  </a:txBody>
                  <a:tcPr marL="93379" marR="93379" marT="46690" marB="46690" anchor="ctr">
                    <a:solidFill>
                      <a:srgbClr val="1D4A9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ЭТАП</a:t>
                      </a:r>
                    </a:p>
                  </a:txBody>
                  <a:tcPr marL="93379" marR="93379" marT="46690" marB="46690" anchor="ctr">
                    <a:solidFill>
                      <a:srgbClr val="1D4A9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ПОСЛЕДСТВИЯ</a:t>
                      </a:r>
                    </a:p>
                  </a:txBody>
                  <a:tcPr marL="93379" marR="93379" marT="46690" marB="46690" anchor="ctr">
                    <a:solidFill>
                      <a:srgbClr val="1D4A97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СТОРОНА</a:t>
                      </a:r>
                    </a:p>
                  </a:txBody>
                  <a:tcPr marL="93379" marR="93379" marT="46690" marB="46690" anchor="ctr">
                    <a:lnB w="38100" cmpd="sng">
                      <a:noFill/>
                    </a:lnB>
                    <a:solidFill>
                      <a:srgbClr val="1D4A9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МИНИМИЗАЦИЯ</a:t>
                      </a:r>
                    </a:p>
                  </a:txBody>
                  <a:tcPr marL="93379" marR="93379" marT="46690" marB="46690" anchor="ctr">
                    <a:solidFill>
                      <a:srgbClr val="1D4A97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ОЦЕНКА РИСКА </a:t>
                      </a:r>
                    </a:p>
                  </a:txBody>
                  <a:tcPr marL="93379" marR="93379" marT="46690" marB="46690" anchor="ctr">
                    <a:lnB w="38100" cmpd="sng">
                      <a:noFill/>
                    </a:lnB>
                    <a:solidFill>
                      <a:srgbClr val="1D4A9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 marL="93379" marR="93379" marT="46690" marB="46690">
                    <a:lnB w="38100" cmpd="sng">
                      <a:noFill/>
                    </a:lnB>
                    <a:solidFill>
                      <a:srgbClr val="44546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7749562"/>
                  </a:ext>
                </a:extLst>
              </a:tr>
              <a:tr h="15076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600" kern="12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КОНЦЕССИОНЕР</a:t>
                      </a:r>
                    </a:p>
                  </a:txBody>
                  <a:tcPr marL="87169" marR="87169" marT="43585" marB="43585" anchor="ctr">
                    <a:lnL w="381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D4A9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КОНЦЕДЕНТ</a:t>
                      </a:r>
                      <a:endParaRPr lang="ru-RU" sz="6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87169" marR="87169" marT="43585" marB="43585" anchor="ctr">
                    <a:lnL w="12700" cmpd="sng">
                      <a:noFill/>
                    </a:lnL>
                    <a:lnR w="381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D4A9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700" kern="12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ВЕРОЯТНОСТЬ</a:t>
                      </a:r>
                    </a:p>
                  </a:txBody>
                  <a:tcPr marL="93379" marR="93379" marT="46690" marB="46690" anchor="ctr">
                    <a:lnL w="38100" cmpd="sng">
                      <a:noFill/>
                    </a:lnL>
                    <a:lnR w="381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D4A9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700" kern="12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ПОСЛЕДСТВИЯ</a:t>
                      </a:r>
                    </a:p>
                  </a:txBody>
                  <a:tcPr marL="93379" marR="93379" marT="46690" marB="466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D4A9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5421">
                <a:tc>
                  <a:txBody>
                    <a:bodyPr/>
                    <a:lstStyle/>
                    <a:p>
                      <a:r>
                        <a:rPr lang="ru-RU" sz="1050" dirty="0">
                          <a:latin typeface="Arial Narrow" panose="020B0606020202030204" pitchFamily="34" charset="0"/>
                        </a:rPr>
                        <a:t>Увеличение САРЕХ и ОРЕХ</a:t>
                      </a:r>
                    </a:p>
                  </a:txBody>
                  <a:tcPr marL="87169" marR="87169" marT="43585" marB="43585"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050" dirty="0">
                          <a:latin typeface="Arial Narrow" panose="020B0606020202030204" pitchFamily="34" charset="0"/>
                        </a:rPr>
                        <a:t>Создание, эксплуатация</a:t>
                      </a:r>
                    </a:p>
                  </a:txBody>
                  <a:tcPr marL="87169" marR="87169" marT="43585" marB="43585"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050" dirty="0">
                          <a:latin typeface="Arial Narrow" panose="020B0606020202030204" pitchFamily="34" charset="0"/>
                        </a:rPr>
                        <a:t>Увеличение затрат концессионера</a:t>
                      </a:r>
                    </a:p>
                  </a:txBody>
                  <a:tcPr marL="87169" marR="87169" marT="43585" marB="43585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Arial Narrow" panose="020B0606020202030204" pitchFamily="34" charset="0"/>
                        </a:rPr>
                        <a:t>+</a:t>
                      </a:r>
                    </a:p>
                  </a:txBody>
                  <a:tcPr marL="87169" marR="87169" marT="43585" marB="43585" anchor="ctr">
                    <a:lnT w="12700" cmpd="sng">
                      <a:noFill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Arial Narrow" panose="020B0606020202030204" pitchFamily="34" charset="0"/>
                        </a:rPr>
                        <a:t>-</a:t>
                      </a:r>
                    </a:p>
                  </a:txBody>
                  <a:tcPr marL="87169" marR="87169" marT="43585" marB="43585" anchor="ctr">
                    <a:lnT w="12700" cmpd="sng">
                      <a:noFill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050" dirty="0">
                          <a:latin typeface="Arial Narrow" panose="020B0606020202030204" pitchFamily="34" charset="0"/>
                        </a:rPr>
                        <a:t>Предварительное обследование и моделирование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050" dirty="0">
                          <a:latin typeface="Arial Narrow" panose="020B0606020202030204" pitchFamily="34" charset="0"/>
                        </a:rPr>
                        <a:t>Ответственность проектировщика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050" dirty="0">
                          <a:latin typeface="Arial Narrow" panose="020B0606020202030204" pitchFamily="34" charset="0"/>
                        </a:rPr>
                        <a:t>Фиксация стоимости с поставщиками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050" dirty="0">
                          <a:latin typeface="Arial Narrow" panose="020B0606020202030204" pitchFamily="34" charset="0"/>
                        </a:rPr>
                        <a:t>Особые обстоятельства</a:t>
                      </a:r>
                    </a:p>
                  </a:txBody>
                  <a:tcPr marL="87169" marR="87169" marT="43585" marB="43585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Средняя</a:t>
                      </a:r>
                    </a:p>
                  </a:txBody>
                  <a:tcPr marL="6475" marR="6475" marT="6475" marB="0" anchor="ctr">
                    <a:lnT w="12700" cmpd="sng">
                      <a:noFill/>
                    </a:lnT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Высокие</a:t>
                      </a:r>
                    </a:p>
                  </a:txBody>
                  <a:tcPr marL="6475" marR="6475" marT="6475" marB="0" anchor="ctr">
                    <a:lnT w="12700" cmpd="sng">
                      <a:noFill/>
                    </a:lnT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374428"/>
                  </a:ext>
                </a:extLst>
              </a:tr>
              <a:tr h="417385">
                <a:tc>
                  <a:txBody>
                    <a:bodyPr/>
                    <a:lstStyle/>
                    <a:p>
                      <a:r>
                        <a:rPr lang="ru-RU" sz="1050" dirty="0">
                          <a:latin typeface="Arial Narrow" panose="020B0606020202030204" pitchFamily="34" charset="0"/>
                        </a:rPr>
                        <a:t>Риск низкой загрузки объекта</a:t>
                      </a:r>
                    </a:p>
                  </a:txBody>
                  <a:tcPr marL="87169" marR="87169" marT="43585" marB="43585" anchor="ctr">
                    <a:solidFill>
                      <a:srgbClr val="44546A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>
                          <a:latin typeface="Arial Narrow" panose="020B0606020202030204" pitchFamily="34" charset="0"/>
                        </a:rPr>
                        <a:t>Эксплуатация</a:t>
                      </a:r>
                    </a:p>
                  </a:txBody>
                  <a:tcPr marL="87169" marR="87169" marT="43585" marB="43585" anchor="ctr">
                    <a:solidFill>
                      <a:srgbClr val="44546A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50" dirty="0">
                          <a:latin typeface="Arial Narrow" panose="020B0606020202030204" pitchFamily="34" charset="0"/>
                        </a:rPr>
                        <a:t>Дефицит доходной части </a:t>
                      </a:r>
                    </a:p>
                  </a:txBody>
                  <a:tcPr marL="87169" marR="87169" marT="43585" marB="43585" anchor="ctr">
                    <a:solidFill>
                      <a:srgbClr val="44546A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Arial Narrow" panose="020B0606020202030204" pitchFamily="34" charset="0"/>
                        </a:rPr>
                        <a:t>-</a:t>
                      </a:r>
                    </a:p>
                  </a:txBody>
                  <a:tcPr marL="87169" marR="87169" marT="43585" marB="43585" anchor="ctr">
                    <a:solidFill>
                      <a:srgbClr val="44546A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latin typeface="Arial Narrow" panose="020B0606020202030204" pitchFamily="34" charset="0"/>
                        </a:rPr>
                        <a:t>+</a:t>
                      </a:r>
                      <a:endParaRPr lang="ru-RU" sz="1600" dirty="0">
                        <a:latin typeface="Arial Narrow" panose="020B0606020202030204" pitchFamily="34" charset="0"/>
                      </a:endParaRPr>
                    </a:p>
                  </a:txBody>
                  <a:tcPr marL="87169" marR="87169" marT="43585" marB="43585" anchor="ctr">
                    <a:solidFill>
                      <a:srgbClr val="44546A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ru-RU" sz="1050" dirty="0">
                          <a:latin typeface="Arial Narrow" panose="020B0606020202030204" pitchFamily="34" charset="0"/>
                        </a:rPr>
                        <a:t>Плата концедента</a:t>
                      </a:r>
                    </a:p>
                  </a:txBody>
                  <a:tcPr marL="87169" marR="87169" marT="43585" marB="43585" anchor="ctr">
                    <a:solidFill>
                      <a:srgbClr val="44546A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Низкая </a:t>
                      </a:r>
                    </a:p>
                  </a:txBody>
                  <a:tcPr marL="6475" marR="6475" marT="6475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Высокие</a:t>
                      </a:r>
                    </a:p>
                  </a:txBody>
                  <a:tcPr marL="6475" marR="6475" marT="6475" marB="0" anchor="ctr"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7095286"/>
                  </a:ext>
                </a:extLst>
              </a:tr>
              <a:tr h="745165">
                <a:tc>
                  <a:txBody>
                    <a:bodyPr/>
                    <a:lstStyle/>
                    <a:p>
                      <a:r>
                        <a:rPr lang="ru-RU" sz="1050" dirty="0">
                          <a:latin typeface="Arial Narrow" panose="020B0606020202030204" pitchFamily="34" charset="0"/>
                        </a:rPr>
                        <a:t>Повреждение имущества / вред третьим лицам</a:t>
                      </a:r>
                    </a:p>
                  </a:txBody>
                  <a:tcPr marL="86920" marR="86920" marT="43460" marB="43460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050" dirty="0">
                          <a:latin typeface="Arial Narrow" panose="020B0606020202030204" pitchFamily="34" charset="0"/>
                        </a:rPr>
                        <a:t>Создание, Эксплуатация</a:t>
                      </a:r>
                    </a:p>
                  </a:txBody>
                  <a:tcPr marL="86920" marR="86920" marT="43460" marB="43460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050" dirty="0">
                          <a:latin typeface="Arial Narrow" panose="020B0606020202030204" pitchFamily="34" charset="0"/>
                        </a:rPr>
                        <a:t>Дополнительные расходы</a:t>
                      </a:r>
                    </a:p>
                    <a:p>
                      <a:r>
                        <a:rPr lang="ru-RU" sz="1050" dirty="0">
                          <a:latin typeface="Arial Narrow" panose="020B0606020202030204" pitchFamily="34" charset="0"/>
                        </a:rPr>
                        <a:t>Снижение доходности</a:t>
                      </a:r>
                      <a:br>
                        <a:rPr lang="ru-RU" sz="1050" dirty="0">
                          <a:latin typeface="Arial Narrow" panose="020B0606020202030204" pitchFamily="34" charset="0"/>
                        </a:rPr>
                      </a:br>
                      <a:r>
                        <a:rPr lang="ru-RU" sz="1050" dirty="0">
                          <a:latin typeface="Arial Narrow" panose="020B0606020202030204" pitchFamily="34" charset="0"/>
                        </a:rPr>
                        <a:t>Административная / уголовная ответственность</a:t>
                      </a:r>
                    </a:p>
                  </a:txBody>
                  <a:tcPr marL="86920" marR="86920" marT="43460" marB="4346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Arial Narrow" panose="020B0606020202030204" pitchFamily="34" charset="0"/>
                        </a:rPr>
                        <a:t>+</a:t>
                      </a:r>
                    </a:p>
                  </a:txBody>
                  <a:tcPr marL="86920" marR="86920" marT="43460" marB="4346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Arial Narrow" panose="020B0606020202030204" pitchFamily="34" charset="0"/>
                        </a:rPr>
                        <a:t>-</a:t>
                      </a:r>
                    </a:p>
                  </a:txBody>
                  <a:tcPr marL="86920" marR="86920" marT="43460" marB="43460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>
                          <a:latin typeface="Arial Narrow" panose="020B0606020202030204" pitchFamily="34" charset="0"/>
                        </a:rPr>
                        <a:t>Страхование риска</a:t>
                      </a:r>
                    </a:p>
                  </a:txBody>
                  <a:tcPr marL="86920" marR="86920" marT="43460" marB="43460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Средняя</a:t>
                      </a:r>
                    </a:p>
                  </a:txBody>
                  <a:tcPr marL="87169" marR="87169" marT="43585" marB="43585" anchor="ctr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Средние</a:t>
                      </a:r>
                    </a:p>
                  </a:txBody>
                  <a:tcPr marL="87169" marR="87169" marT="43585" marB="43585" anchor="ctr"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45421">
                <a:tc>
                  <a:txBody>
                    <a:bodyPr/>
                    <a:lstStyle/>
                    <a:p>
                      <a:r>
                        <a:rPr lang="ru-RU" sz="1050" dirty="0">
                          <a:latin typeface="Arial Narrow" panose="020B0606020202030204" pitchFamily="34" charset="0"/>
                        </a:rPr>
                        <a:t>Протесты местных жителей / активистов</a:t>
                      </a:r>
                    </a:p>
                  </a:txBody>
                  <a:tcPr marL="87169" marR="87169" marT="43585" marB="43585" anchor="ctr">
                    <a:solidFill>
                      <a:srgbClr val="44546A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50" dirty="0">
                          <a:latin typeface="Arial Narrow" panose="020B0606020202030204" pitchFamily="34" charset="0"/>
                        </a:rPr>
                        <a:t>Создание,  Эксплуатация</a:t>
                      </a:r>
                    </a:p>
                  </a:txBody>
                  <a:tcPr marL="87169" marR="87169" marT="43585" marB="43585" anchor="ctr">
                    <a:solidFill>
                      <a:srgbClr val="44546A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50" dirty="0">
                          <a:latin typeface="Arial Narrow" panose="020B0606020202030204" pitchFamily="34" charset="0"/>
                        </a:rPr>
                        <a:t>Нарушение сроков создания</a:t>
                      </a:r>
                    </a:p>
                    <a:p>
                      <a:r>
                        <a:rPr lang="ru-RU" sz="1050" dirty="0">
                          <a:latin typeface="Arial Narrow" panose="020B0606020202030204" pitchFamily="34" charset="0"/>
                        </a:rPr>
                        <a:t>Увеличение затрат концессионера</a:t>
                      </a:r>
                    </a:p>
                    <a:p>
                      <a:r>
                        <a:rPr lang="ru-RU" sz="1050" dirty="0">
                          <a:latin typeface="Arial Narrow" panose="020B0606020202030204" pitchFamily="34" charset="0"/>
                        </a:rPr>
                        <a:t>Невозможность ввода в эксплуатацию</a:t>
                      </a:r>
                    </a:p>
                  </a:txBody>
                  <a:tcPr marL="87169" marR="87169" marT="43585" marB="43585" anchor="ctr">
                    <a:solidFill>
                      <a:srgbClr val="44546A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Arial Narrow" panose="020B0606020202030204" pitchFamily="34" charset="0"/>
                        </a:rPr>
                        <a:t>+</a:t>
                      </a:r>
                    </a:p>
                  </a:txBody>
                  <a:tcPr marL="87169" marR="87169" marT="43585" marB="43585" anchor="ctr">
                    <a:solidFill>
                      <a:srgbClr val="44546A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Arial Narrow" panose="020B0606020202030204" pitchFamily="34" charset="0"/>
                        </a:rPr>
                        <a:t>+</a:t>
                      </a:r>
                    </a:p>
                  </a:txBody>
                  <a:tcPr marL="87169" marR="87169" marT="43585" marB="43585" anchor="ctr">
                    <a:solidFill>
                      <a:srgbClr val="44546A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Обеспечение информационной открытости проекта и принятия решений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Обеспечение соблюдения мнения местных жителей / активистов</a:t>
                      </a:r>
                    </a:p>
                  </a:txBody>
                  <a:tcPr marL="87169" marR="87169" marT="43585" marB="43585" anchor="ctr">
                    <a:solidFill>
                      <a:srgbClr val="44546A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Низкая</a:t>
                      </a:r>
                    </a:p>
                  </a:txBody>
                  <a:tcPr marL="6475" marR="6475" marT="6475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Высокие</a:t>
                      </a:r>
                    </a:p>
                  </a:txBody>
                  <a:tcPr marL="6475" marR="6475" marT="6475" marB="0" anchor="ctr"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81403">
                <a:tc>
                  <a:txBody>
                    <a:bodyPr/>
                    <a:lstStyle/>
                    <a:p>
                      <a:r>
                        <a:rPr lang="ru-RU" sz="1050" dirty="0">
                          <a:latin typeface="Arial Narrow" panose="020B0606020202030204" pitchFamily="34" charset="0"/>
                        </a:rPr>
                        <a:t>Неисполнение условий соглашения</a:t>
                      </a:r>
                    </a:p>
                  </a:txBody>
                  <a:tcPr marL="87169" marR="87169" marT="43585" marB="43585"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050" dirty="0">
                          <a:latin typeface="Arial Narrow" panose="020B0606020202030204" pitchFamily="34" charset="0"/>
                        </a:rPr>
                        <a:t>Проектирование,</a:t>
                      </a:r>
                      <a:br>
                        <a:rPr lang="ru-RU" sz="1050" dirty="0">
                          <a:latin typeface="Arial Narrow" panose="020B0606020202030204" pitchFamily="34" charset="0"/>
                        </a:rPr>
                      </a:br>
                      <a:r>
                        <a:rPr lang="ru-RU" sz="1050" dirty="0">
                          <a:latin typeface="Arial Narrow" panose="020B0606020202030204" pitchFamily="34" charset="0"/>
                        </a:rPr>
                        <a:t>Создание, Эксплуатация</a:t>
                      </a:r>
                    </a:p>
                  </a:txBody>
                  <a:tcPr marL="87169" marR="87169" marT="43585" marB="4358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>
                          <a:latin typeface="Arial Narrow" panose="020B0606020202030204" pitchFamily="34" charset="0"/>
                        </a:rPr>
                        <a:t>Дефолт концессионера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>
                          <a:latin typeface="Arial Narrow" panose="020B0606020202030204" pitchFamily="34" charset="0"/>
                        </a:rPr>
                        <a:t>Расторжение соглашения</a:t>
                      </a:r>
                    </a:p>
                  </a:txBody>
                  <a:tcPr marL="87169" marR="87169" marT="43585" marB="43585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Arial Narrow" panose="020B0606020202030204" pitchFamily="34" charset="0"/>
                        </a:rPr>
                        <a:t>+</a:t>
                      </a:r>
                    </a:p>
                  </a:txBody>
                  <a:tcPr marL="87169" marR="87169" marT="43585" marB="43585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Arial Narrow" panose="020B0606020202030204" pitchFamily="34" charset="0"/>
                        </a:rPr>
                        <a:t>+</a:t>
                      </a:r>
                    </a:p>
                  </a:txBody>
                  <a:tcPr marL="87169" marR="87169" marT="43585" marB="4358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050" dirty="0">
                          <a:latin typeface="Arial Narrow" panose="020B0606020202030204" pitchFamily="34" charset="0"/>
                        </a:rPr>
                        <a:t>Предварительная работа по согласованию условий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050" dirty="0">
                          <a:latin typeface="Arial Narrow" panose="020B0606020202030204" pitchFamily="34" charset="0"/>
                        </a:rPr>
                        <a:t>Штрафные санкции</a:t>
                      </a:r>
                    </a:p>
                  </a:txBody>
                  <a:tcPr marL="87169" marR="87169" marT="43585" marB="43585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Средняя</a:t>
                      </a:r>
                    </a:p>
                  </a:txBody>
                  <a:tcPr marL="6475" marR="6475" marT="6475" marB="0" anchor="ctr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Средние</a:t>
                      </a:r>
                    </a:p>
                  </a:txBody>
                  <a:tcPr marL="6475" marR="6475" marT="6475" marB="0" anchor="ctr"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81403">
                <a:tc>
                  <a:txBody>
                    <a:bodyPr/>
                    <a:lstStyle/>
                    <a:p>
                      <a:r>
                        <a:rPr lang="ru-RU" sz="1050" dirty="0">
                          <a:latin typeface="Arial Narrow" panose="020B0606020202030204" pitchFamily="34" charset="0"/>
                        </a:rPr>
                        <a:t>Смена команды концедента</a:t>
                      </a:r>
                    </a:p>
                  </a:txBody>
                  <a:tcPr marL="87169" marR="87169" marT="43585" marB="43585" anchor="ctr">
                    <a:solidFill>
                      <a:srgbClr val="44546A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50" dirty="0">
                          <a:latin typeface="Arial Narrow" panose="020B0606020202030204" pitchFamily="34" charset="0"/>
                        </a:rPr>
                        <a:t>Проектирование,</a:t>
                      </a:r>
                      <a:br>
                        <a:rPr lang="ru-RU" sz="1050" dirty="0">
                          <a:latin typeface="Arial Narrow" panose="020B0606020202030204" pitchFamily="34" charset="0"/>
                        </a:rPr>
                      </a:br>
                      <a:r>
                        <a:rPr lang="ru-RU" sz="1050" dirty="0">
                          <a:latin typeface="Arial Narrow" panose="020B0606020202030204" pitchFamily="34" charset="0"/>
                        </a:rPr>
                        <a:t>Создание, Эксплуатация</a:t>
                      </a:r>
                    </a:p>
                  </a:txBody>
                  <a:tcPr marL="87169" marR="87169" marT="43585" marB="43585" anchor="ctr">
                    <a:solidFill>
                      <a:srgbClr val="44546A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>
                          <a:latin typeface="Arial Narrow" panose="020B0606020202030204" pitchFamily="34" charset="0"/>
                        </a:rPr>
                        <a:t>Пересмотр условий соглашения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>
                          <a:latin typeface="Arial Narrow" panose="020B0606020202030204" pitchFamily="34" charset="0"/>
                        </a:rPr>
                        <a:t>Расторжение соглашения</a:t>
                      </a:r>
                    </a:p>
                  </a:txBody>
                  <a:tcPr marL="87169" marR="87169" marT="43585" marB="43585" anchor="ctr">
                    <a:solidFill>
                      <a:srgbClr val="44546A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Arial Narrow" panose="020B0606020202030204" pitchFamily="34" charset="0"/>
                        </a:rPr>
                        <a:t>+</a:t>
                      </a:r>
                    </a:p>
                  </a:txBody>
                  <a:tcPr marL="87169" marR="87169" marT="43585" marB="43585" anchor="ctr">
                    <a:solidFill>
                      <a:srgbClr val="44546A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Arial Narrow" panose="020B0606020202030204" pitchFamily="34" charset="0"/>
                        </a:rPr>
                        <a:t>-</a:t>
                      </a:r>
                    </a:p>
                  </a:txBody>
                  <a:tcPr marL="87169" marR="87169" marT="43585" marB="43585" anchor="ctr">
                    <a:solidFill>
                      <a:srgbClr val="44546A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ru-RU" sz="1050" dirty="0">
                          <a:latin typeface="Arial Narrow" panose="020B0606020202030204" pitchFamily="34" charset="0"/>
                        </a:rPr>
                        <a:t>Условия о сохранении реализации проекта 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ru-RU" sz="1050" dirty="0">
                          <a:latin typeface="Arial Narrow" panose="020B0606020202030204" pitchFamily="34" charset="0"/>
                        </a:rPr>
                        <a:t>Компенсация при расторжении соглашения</a:t>
                      </a:r>
                    </a:p>
                  </a:txBody>
                  <a:tcPr marL="87169" marR="87169" marT="43585" marB="43585" anchor="ctr">
                    <a:solidFill>
                      <a:srgbClr val="44546A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Низкая</a:t>
                      </a:r>
                    </a:p>
                  </a:txBody>
                  <a:tcPr marL="6475" marR="6475" marT="6475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Высокие</a:t>
                      </a:r>
                    </a:p>
                  </a:txBody>
                  <a:tcPr marL="6475" marR="6475" marT="6475" marB="0" anchor="ctr"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9416780"/>
                  </a:ext>
                </a:extLst>
              </a:tr>
              <a:tr h="745421">
                <a:tc>
                  <a:txBody>
                    <a:bodyPr/>
                    <a:lstStyle/>
                    <a:p>
                      <a:r>
                        <a:rPr lang="ru-RU" sz="1050" dirty="0">
                          <a:latin typeface="Arial Narrow" panose="020B0606020202030204" pitchFamily="34" charset="0"/>
                        </a:rPr>
                        <a:t>Политические </a:t>
                      </a:r>
                      <a:r>
                        <a:rPr lang="ru-RU" sz="1050" kern="1200" dirty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риски</a:t>
                      </a:r>
                    </a:p>
                  </a:txBody>
                  <a:tcPr marL="87169" marR="87169" marT="43585" marB="43585" anchor="ctr">
                    <a:solidFill>
                      <a:schemeClr val="bg1">
                        <a:alpha val="1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50" dirty="0">
                          <a:latin typeface="Arial Narrow" panose="020B0606020202030204" pitchFamily="34" charset="0"/>
                        </a:rPr>
                        <a:t>Проектирование.</a:t>
                      </a:r>
                    </a:p>
                    <a:p>
                      <a:r>
                        <a:rPr lang="ru-RU" sz="1050" dirty="0">
                          <a:latin typeface="Arial Narrow" panose="020B0606020202030204" pitchFamily="34" charset="0"/>
                        </a:rPr>
                        <a:t>Создание. Эксплуатация</a:t>
                      </a:r>
                    </a:p>
                  </a:txBody>
                  <a:tcPr marL="87169" marR="87169" marT="43585" marB="43585">
                    <a:solidFill>
                      <a:schemeClr val="bg1">
                        <a:alpha val="1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50" dirty="0">
                          <a:latin typeface="Arial Narrow" panose="020B0606020202030204" pitchFamily="34" charset="0"/>
                        </a:rPr>
                        <a:t>Изменение поддержки проекта.</a:t>
                      </a:r>
                    </a:p>
                    <a:p>
                      <a:r>
                        <a:rPr lang="ru-RU" sz="1050" dirty="0">
                          <a:latin typeface="Arial Narrow" panose="020B0606020202030204" pitchFamily="34" charset="0"/>
                        </a:rPr>
                        <a:t>Формальные претензии к концессионеру Переоценка обстоятельств реализации проекта</a:t>
                      </a:r>
                    </a:p>
                  </a:txBody>
                  <a:tcPr marL="87169" marR="87169" marT="43585" marB="43585">
                    <a:solidFill>
                      <a:schemeClr val="bg1">
                        <a:alpha val="1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Arial Narrow" panose="020B0606020202030204" pitchFamily="34" charset="0"/>
                        </a:rPr>
                        <a:t>+</a:t>
                      </a:r>
                    </a:p>
                  </a:txBody>
                  <a:tcPr marL="87169" marR="87169" marT="43585" marB="43585" anchor="ctr">
                    <a:solidFill>
                      <a:schemeClr val="bg1">
                        <a:alpha val="1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Arial Narrow" panose="020B0606020202030204" pitchFamily="34" charset="0"/>
                        </a:rPr>
                        <a:t>+</a:t>
                      </a:r>
                    </a:p>
                  </a:txBody>
                  <a:tcPr marL="87169" marR="87169" marT="43585" marB="43585" anchor="ctr">
                    <a:solidFill>
                      <a:schemeClr val="bg1">
                        <a:alpha val="1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50" dirty="0">
                          <a:latin typeface="Arial Narrow" panose="020B0606020202030204" pitchFamily="34" charset="0"/>
                        </a:rPr>
                        <a:t>Гарантии сохранения нормативного регулирования</a:t>
                      </a:r>
                    </a:p>
                    <a:p>
                      <a:r>
                        <a:rPr lang="ru-RU" sz="1050" dirty="0">
                          <a:latin typeface="Arial Narrow" panose="020B0606020202030204" pitchFamily="34" charset="0"/>
                        </a:rPr>
                        <a:t>Исключение избыточной детализации процедур в проекте</a:t>
                      </a:r>
                    </a:p>
                    <a:p>
                      <a:r>
                        <a:rPr lang="ru-RU" sz="1050" dirty="0">
                          <a:latin typeface="Arial Narrow" panose="020B0606020202030204" pitchFamily="34" charset="0"/>
                        </a:rPr>
                        <a:t>Исключение избыточных возможностей концедента влиять на проект</a:t>
                      </a:r>
                    </a:p>
                  </a:txBody>
                  <a:tcPr marL="87169" marR="87169" marT="43585" marB="43585">
                    <a:solidFill>
                      <a:schemeClr val="bg1">
                        <a:alpha val="1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Низкая</a:t>
                      </a:r>
                    </a:p>
                  </a:txBody>
                  <a:tcPr marL="6475" marR="6475" marT="6475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Высокие</a:t>
                      </a:r>
                    </a:p>
                  </a:txBody>
                  <a:tcPr marL="6475" marR="6475" marT="6475" marB="0" anchor="ctr"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0457807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266</TotalTime>
  <Words>778</Words>
  <Application>Microsoft Office PowerPoint</Application>
  <PresentationFormat>Широкоэкранный</PresentationFormat>
  <Paragraphs>180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8" baseType="lpstr">
      <vt:lpstr>Arial</vt:lpstr>
      <vt:lpstr>Arial Narrow</vt:lpstr>
      <vt:lpstr>Calibri</vt:lpstr>
      <vt:lpstr>Calibri Light</vt:lpstr>
      <vt:lpstr>Times New Roman</vt:lpstr>
      <vt:lpstr>Verdana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Work</dc:creator>
  <cp:lastModifiedBy>User</cp:lastModifiedBy>
  <cp:revision>27</cp:revision>
  <dcterms:created xsi:type="dcterms:W3CDTF">2021-04-06T09:39:30Z</dcterms:created>
  <dcterms:modified xsi:type="dcterms:W3CDTF">2021-04-14T06:53:14Z</dcterms:modified>
</cp:coreProperties>
</file>