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1" r:id="rId5"/>
    <p:sldId id="262" r:id="rId6"/>
    <p:sldId id="264" r:id="rId7"/>
    <p:sldId id="265" r:id="rId8"/>
    <p:sldId id="266" r:id="rId9"/>
    <p:sldId id="268" r:id="rId10"/>
    <p:sldId id="257" r:id="rId11"/>
    <p:sldId id="269" r:id="rId12"/>
    <p:sldId id="260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1D4A97"/>
    <a:srgbClr val="E32F32"/>
    <a:srgbClr val="EAEBE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3346C-8229-4595-AC6F-6C38C67FB2A5}" v="1" dt="2021-04-08T04:54:37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1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ур Щеглов" userId="109e51f03c6034e0" providerId="LiveId" clId="{C033346C-8229-4595-AC6F-6C38C67FB2A5}"/>
    <pc:docChg chg="modSld">
      <pc:chgData name="Артур Щеглов" userId="109e51f03c6034e0" providerId="LiveId" clId="{C033346C-8229-4595-AC6F-6C38C67FB2A5}" dt="2021-04-08T04:55:28.220" v="25" actId="948"/>
      <pc:docMkLst>
        <pc:docMk/>
      </pc:docMkLst>
      <pc:sldChg chg="modSp mod">
        <pc:chgData name="Артур Щеглов" userId="109e51f03c6034e0" providerId="LiveId" clId="{C033346C-8229-4595-AC6F-6C38C67FB2A5}" dt="2021-04-08T04:53:51.598" v="2" actId="948"/>
        <pc:sldMkLst>
          <pc:docMk/>
          <pc:sldMk cId="1098345177" sldId="262"/>
        </pc:sldMkLst>
        <pc:spChg chg="mod">
          <ac:chgData name="Артур Щеглов" userId="109e51f03c6034e0" providerId="LiveId" clId="{C033346C-8229-4595-AC6F-6C38C67FB2A5}" dt="2021-04-08T04:53:44" v="1" actId="948"/>
          <ac:spMkLst>
            <pc:docMk/>
            <pc:sldMk cId="1098345177" sldId="262"/>
            <ac:spMk id="14" creationId="{3ACE0C08-2ECC-41AC-9A24-A40F7A069121}"/>
          </ac:spMkLst>
        </pc:spChg>
        <pc:spChg chg="mod">
          <ac:chgData name="Артур Щеглов" userId="109e51f03c6034e0" providerId="LiveId" clId="{C033346C-8229-4595-AC6F-6C38C67FB2A5}" dt="2021-04-08T04:53:51.598" v="2" actId="948"/>
          <ac:spMkLst>
            <pc:docMk/>
            <pc:sldMk cId="1098345177" sldId="262"/>
            <ac:spMk id="18" creationId="{CC274944-3017-4ED1-A4DC-B173CCEC522F}"/>
          </ac:spMkLst>
        </pc:spChg>
      </pc:sldChg>
      <pc:sldChg chg="modSp mod">
        <pc:chgData name="Артур Щеглов" userId="109e51f03c6034e0" providerId="LiveId" clId="{C033346C-8229-4595-AC6F-6C38C67FB2A5}" dt="2021-04-08T04:55:28.220" v="25" actId="948"/>
        <pc:sldMkLst>
          <pc:docMk/>
          <pc:sldMk cId="3542512940" sldId="265"/>
        </pc:sldMkLst>
        <pc:spChg chg="mod">
          <ac:chgData name="Артур Щеглов" userId="109e51f03c6034e0" providerId="LiveId" clId="{C033346C-8229-4595-AC6F-6C38C67FB2A5}" dt="2021-04-08T04:55:28.220" v="25" actId="948"/>
          <ac:spMkLst>
            <pc:docMk/>
            <pc:sldMk cId="3542512940" sldId="265"/>
            <ac:spMk id="18" creationId="{CC274944-3017-4ED1-A4DC-B173CCEC522F}"/>
          </ac:spMkLst>
        </pc:spChg>
        <pc:spChg chg="mod">
          <ac:chgData name="Артур Щеглов" userId="109e51f03c6034e0" providerId="LiveId" clId="{C033346C-8229-4595-AC6F-6C38C67FB2A5}" dt="2021-04-08T04:55:13.953" v="24" actId="948"/>
          <ac:spMkLst>
            <pc:docMk/>
            <pc:sldMk cId="3542512940" sldId="265"/>
            <ac:spMk id="20" creationId="{286658F5-0F15-499B-95AA-57348A6EF25B}"/>
          </ac:spMkLst>
        </pc:spChg>
      </pc:sldChg>
      <pc:sldChg chg="modSp mod">
        <pc:chgData name="Артур Щеглов" userId="109e51f03c6034e0" providerId="LiveId" clId="{C033346C-8229-4595-AC6F-6C38C67FB2A5}" dt="2021-04-08T04:54:59.504" v="23" actId="20577"/>
        <pc:sldMkLst>
          <pc:docMk/>
          <pc:sldMk cId="3086806515" sldId="268"/>
        </pc:sldMkLst>
        <pc:spChg chg="mod">
          <ac:chgData name="Артур Щеглов" userId="109e51f03c6034e0" providerId="LiveId" clId="{C033346C-8229-4595-AC6F-6C38C67FB2A5}" dt="2021-04-08T04:54:37.949" v="4"/>
          <ac:spMkLst>
            <pc:docMk/>
            <pc:sldMk cId="3086806515" sldId="268"/>
            <ac:spMk id="20" creationId="{C404BDFA-F1D5-4A48-995A-56647A177640}"/>
          </ac:spMkLst>
        </pc:spChg>
        <pc:spChg chg="mod">
          <ac:chgData name="Артур Щеглов" userId="109e51f03c6034e0" providerId="LiveId" clId="{C033346C-8229-4595-AC6F-6C38C67FB2A5}" dt="2021-04-08T04:54:59.504" v="23" actId="20577"/>
          <ac:spMkLst>
            <pc:docMk/>
            <pc:sldMk cId="3086806515" sldId="268"/>
            <ac:spMk id="50" creationId="{09FE6A33-28F4-468A-97A2-02DD718F51E1}"/>
          </ac:spMkLst>
        </pc:spChg>
      </pc:sldChg>
    </pc:docChg>
  </pc:docChgLst>
  <pc:docChgLst>
    <pc:chgData name="Артур Щеглов" userId="109e51f03c6034e0" providerId="LiveId" clId="{6CC91B7B-5B69-45B7-ACCB-17677B7C0E22}"/>
    <pc:docChg chg="undo redo custSel addSld delSld modSld sldOrd">
      <pc:chgData name="Артур Щеглов" userId="109e51f03c6034e0" providerId="LiveId" clId="{6CC91B7B-5B69-45B7-ACCB-17677B7C0E22}" dt="2021-04-06T13:11:57.271" v="589" actId="20577"/>
      <pc:docMkLst>
        <pc:docMk/>
      </pc:docMkLst>
      <pc:sldChg chg="addSp delSp modSp mod">
        <pc:chgData name="Артур Щеглов" userId="109e51f03c6034e0" providerId="LiveId" clId="{6CC91B7B-5B69-45B7-ACCB-17677B7C0E22}" dt="2021-04-06T13:11:51.679" v="588" actId="20577"/>
        <pc:sldMkLst>
          <pc:docMk/>
          <pc:sldMk cId="3725719182" sldId="257"/>
        </pc:sldMkLst>
        <pc:spChg chg="mod">
          <ac:chgData name="Артур Щеглов" userId="109e51f03c6034e0" providerId="LiveId" clId="{6CC91B7B-5B69-45B7-ACCB-17677B7C0E22}" dt="2021-04-06T13:11:51.679" v="588" actId="20577"/>
          <ac:spMkLst>
            <pc:docMk/>
            <pc:sldMk cId="3725719182" sldId="257"/>
            <ac:spMk id="3" creationId="{AF5709F4-34EC-4D1E-B083-DA5215A43842}"/>
          </ac:spMkLst>
        </pc:spChg>
        <pc:spChg chg="del">
          <ac:chgData name="Артур Щеглов" userId="109e51f03c6034e0" providerId="LiveId" clId="{6CC91B7B-5B69-45B7-ACCB-17677B7C0E22}" dt="2021-04-06T12:22:04.439" v="29" actId="478"/>
          <ac:spMkLst>
            <pc:docMk/>
            <pc:sldMk cId="3725719182" sldId="257"/>
            <ac:spMk id="5" creationId="{B943132D-0054-4858-BD8C-4631B11BD02B}"/>
          </ac:spMkLst>
        </pc:spChg>
        <pc:spChg chg="add mod">
          <ac:chgData name="Артур Щеглов" userId="109e51f03c6034e0" providerId="LiveId" clId="{6CC91B7B-5B69-45B7-ACCB-17677B7C0E22}" dt="2021-04-06T12:56:34.184" v="366" actId="1076"/>
          <ac:spMkLst>
            <pc:docMk/>
            <pc:sldMk cId="3725719182" sldId="257"/>
            <ac:spMk id="7" creationId="{F260CFD7-6EAE-465C-95D0-F4C3B1123799}"/>
          </ac:spMkLst>
        </pc:spChg>
        <pc:spChg chg="del">
          <ac:chgData name="Артур Щеглов" userId="109e51f03c6034e0" providerId="LiveId" clId="{6CC91B7B-5B69-45B7-ACCB-17677B7C0E22}" dt="2021-04-06T12:55:48.993" v="338" actId="478"/>
          <ac:spMkLst>
            <pc:docMk/>
            <pc:sldMk cId="3725719182" sldId="257"/>
            <ac:spMk id="8" creationId="{4C964697-6F53-42B7-939B-762569869C80}"/>
          </ac:spMkLst>
        </pc:spChg>
        <pc:graphicFrameChg chg="add mod modGraphic">
          <ac:chgData name="Артур Щеглов" userId="109e51f03c6034e0" providerId="LiveId" clId="{6CC91B7B-5B69-45B7-ACCB-17677B7C0E22}" dt="2021-04-06T12:57:14.086" v="374" actId="207"/>
          <ac:graphicFrameMkLst>
            <pc:docMk/>
            <pc:sldMk cId="3725719182" sldId="257"/>
            <ac:graphicFrameMk id="6" creationId="{42AF2F6D-5EF4-48B6-9CE0-78FBCE3773DF}"/>
          </ac:graphicFrameMkLst>
        </pc:graphicFrameChg>
      </pc:sldChg>
      <pc:sldChg chg="modSp mod ord">
        <pc:chgData name="Артур Щеглов" userId="109e51f03c6034e0" providerId="LiveId" clId="{6CC91B7B-5B69-45B7-ACCB-17677B7C0E22}" dt="2021-04-06T12:30:56.828" v="103" actId="14100"/>
        <pc:sldMkLst>
          <pc:docMk/>
          <pc:sldMk cId="1035812176" sldId="258"/>
        </pc:sldMkLst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2" creationId="{7614E8F7-DF5A-41EA-8C50-5AE42465A45C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2:30:56.828" v="103" actId="14100"/>
          <ac:spMkLst>
            <pc:docMk/>
            <pc:sldMk cId="1035812176" sldId="258"/>
            <ac:spMk id="5" creationId="{B943132D-0054-4858-BD8C-4631B11BD02B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6" creationId="{EF67D2D1-9CEB-42E5-87A9-72C78BF835D9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8" creationId="{4C964697-6F53-42B7-939B-762569869C80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12" creationId="{C06C288A-99A4-4E1C-9559-C1E62AEB1004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14" creationId="{3ACE0C08-2ECC-41AC-9A24-A40F7A069121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5" creationId="{A1A40AB7-8900-404B-BD0F-ADD87C291C34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6" creationId="{74E55DF6-CC08-479D-BA60-0B705EDD4A70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7" creationId="{2FB75E82-8327-4EA0-893B-726CD19C3519}"/>
          </ac:spMkLst>
        </pc:spChg>
        <pc:spChg chg="mod">
          <ac:chgData name="Артур Щеглов" userId="109e51f03c6034e0" providerId="LiveId" clId="{6CC91B7B-5B69-45B7-ACCB-17677B7C0E22}" dt="2021-04-06T12:21:32.321" v="28" actId="20577"/>
          <ac:spMkLst>
            <pc:docMk/>
            <pc:sldMk cId="1035812176" sldId="258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9" creationId="{6E126765-99D2-4A65-9A81-3D09254A7047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20" creationId="{3DD7876A-2047-4A2D-BBAF-DCECCF2AA37D}"/>
          </ac:spMkLst>
        </pc:spChg>
        <pc:picChg chg="mod">
          <ac:chgData name="Артур Щеглов" userId="109e51f03c6034e0" providerId="LiveId" clId="{6CC91B7B-5B69-45B7-ACCB-17677B7C0E22}" dt="2021-04-06T12:20:54.229" v="25" actId="1076"/>
          <ac:picMkLst>
            <pc:docMk/>
            <pc:sldMk cId="1035812176" sldId="258"/>
            <ac:picMk id="21" creationId="{7D3A5A66-9A3C-4DC9-87EB-94D9D68D2FF6}"/>
          </ac:picMkLst>
        </pc:picChg>
        <pc:picChg chg="mod">
          <ac:chgData name="Артур Щеглов" userId="109e51f03c6034e0" providerId="LiveId" clId="{6CC91B7B-5B69-45B7-ACCB-17677B7C0E22}" dt="2021-04-06T12:20:47.271" v="24" actId="1076"/>
          <ac:picMkLst>
            <pc:docMk/>
            <pc:sldMk cId="1035812176" sldId="258"/>
            <ac:picMk id="23" creationId="{82CE20C4-92B8-4732-ACF9-1C511626598E}"/>
          </ac:picMkLst>
        </pc:picChg>
        <pc:picChg chg="mod">
          <ac:chgData name="Артур Щеглов" userId="109e51f03c6034e0" providerId="LiveId" clId="{6CC91B7B-5B69-45B7-ACCB-17677B7C0E22}" dt="2021-04-06T12:20:54.229" v="25" actId="1076"/>
          <ac:picMkLst>
            <pc:docMk/>
            <pc:sldMk cId="1035812176" sldId="258"/>
            <ac:picMk id="27" creationId="{4EB0C3CF-3E67-4000-91A7-08FADE304DFC}"/>
          </ac:picMkLst>
        </pc:picChg>
        <pc:picChg chg="mod">
          <ac:chgData name="Артур Щеглов" userId="109e51f03c6034e0" providerId="LiveId" clId="{6CC91B7B-5B69-45B7-ACCB-17677B7C0E22}" dt="2021-04-06T12:20:47.271" v="24" actId="1076"/>
          <ac:picMkLst>
            <pc:docMk/>
            <pc:sldMk cId="1035812176" sldId="258"/>
            <ac:picMk id="29" creationId="{461163FF-5663-4388-8B2F-C58B749CEECD}"/>
          </ac:picMkLst>
        </pc:picChg>
      </pc:sldChg>
      <pc:sldChg chg="del">
        <pc:chgData name="Артур Щеглов" userId="109e51f03c6034e0" providerId="LiveId" clId="{6CC91B7B-5B69-45B7-ACCB-17677B7C0E22}" dt="2021-04-06T13:08:36.005" v="540" actId="47"/>
        <pc:sldMkLst>
          <pc:docMk/>
          <pc:sldMk cId="3836406559" sldId="259"/>
        </pc:sldMkLst>
      </pc:sldChg>
      <pc:sldChg chg="addSp delSp modSp mod">
        <pc:chgData name="Артур Щеглов" userId="109e51f03c6034e0" providerId="LiveId" clId="{6CC91B7B-5B69-45B7-ACCB-17677B7C0E22}" dt="2021-04-06T13:10:49.657" v="583" actId="20577"/>
        <pc:sldMkLst>
          <pc:docMk/>
          <pc:sldMk cId="3825329075" sldId="260"/>
        </pc:sldMkLst>
        <pc:spChg chg="add mod">
          <ac:chgData name="Артур Щеглов" userId="109e51f03c6034e0" providerId="LiveId" clId="{6CC91B7B-5B69-45B7-ACCB-17677B7C0E22}" dt="2021-04-06T13:09:48.549" v="571" actId="1076"/>
          <ac:spMkLst>
            <pc:docMk/>
            <pc:sldMk cId="3825329075" sldId="260"/>
            <ac:spMk id="4" creationId="{99AD526F-9866-4FC9-95F2-FC4D00F0075E}"/>
          </ac:spMkLst>
        </pc:spChg>
        <pc:spChg chg="add mod">
          <ac:chgData name="Артур Щеглов" userId="109e51f03c6034e0" providerId="LiveId" clId="{6CC91B7B-5B69-45B7-ACCB-17677B7C0E22}" dt="2021-04-06T13:10:49.657" v="583" actId="20577"/>
          <ac:spMkLst>
            <pc:docMk/>
            <pc:sldMk cId="3825329075" sldId="260"/>
            <ac:spMk id="5" creationId="{F54E1D5E-8BED-4D69-96FE-18A3AD385968}"/>
          </ac:spMkLst>
        </pc:spChg>
        <pc:spChg chg="del">
          <ac:chgData name="Артур Щеглов" userId="109e51f03c6034e0" providerId="LiveId" clId="{6CC91B7B-5B69-45B7-ACCB-17677B7C0E22}" dt="2021-04-06T13:09:40.321" v="569" actId="478"/>
          <ac:spMkLst>
            <pc:docMk/>
            <pc:sldMk cId="3825329075" sldId="260"/>
            <ac:spMk id="6" creationId="{BEA8324D-5CFB-45DF-8930-667457ADADEC}"/>
          </ac:spMkLst>
        </pc:spChg>
        <pc:spChg chg="add mod">
          <ac:chgData name="Артур Щеглов" userId="109e51f03c6034e0" providerId="LiveId" clId="{6CC91B7B-5B69-45B7-ACCB-17677B7C0E22}" dt="2021-04-06T13:09:59.219" v="573" actId="1076"/>
          <ac:spMkLst>
            <pc:docMk/>
            <pc:sldMk cId="3825329075" sldId="260"/>
            <ac:spMk id="8" creationId="{A52ADE75-703B-44C5-9110-251B30E48236}"/>
          </ac:spMkLst>
        </pc:spChg>
        <pc:spChg chg="add mod">
          <ac:chgData name="Артур Щеглов" userId="109e51f03c6034e0" providerId="LiveId" clId="{6CC91B7B-5B69-45B7-ACCB-17677B7C0E22}" dt="2021-04-06T13:10:40.430" v="577"/>
          <ac:spMkLst>
            <pc:docMk/>
            <pc:sldMk cId="3825329075" sldId="260"/>
            <ac:spMk id="9" creationId="{0A51FEAF-687A-4DF7-B157-27B3A96E164F}"/>
          </ac:spMkLst>
        </pc:spChg>
        <pc:picChg chg="add mod">
          <ac:chgData name="Артур Щеглов" userId="109e51f03c6034e0" providerId="LiveId" clId="{6CC91B7B-5B69-45B7-ACCB-17677B7C0E22}" dt="2021-04-06T13:09:48.549" v="571" actId="1076"/>
          <ac:picMkLst>
            <pc:docMk/>
            <pc:sldMk cId="3825329075" sldId="260"/>
            <ac:picMk id="3" creationId="{5E68E185-80D2-400A-9CE4-C5206314C53A}"/>
          </ac:picMkLst>
        </pc:picChg>
        <pc:picChg chg="add mod">
          <ac:chgData name="Артур Щеглов" userId="109e51f03c6034e0" providerId="LiveId" clId="{6CC91B7B-5B69-45B7-ACCB-17677B7C0E22}" dt="2021-04-06T13:09:59.219" v="573" actId="1076"/>
          <ac:picMkLst>
            <pc:docMk/>
            <pc:sldMk cId="3825329075" sldId="260"/>
            <ac:picMk id="7" creationId="{120EB762-A19A-428B-B5AE-388FC43E6D99}"/>
          </ac:picMkLst>
        </pc:picChg>
      </pc:sldChg>
      <pc:sldChg chg="addSp delSp modSp add mod">
        <pc:chgData name="Артур Щеглов" userId="109e51f03c6034e0" providerId="LiveId" clId="{6CC91B7B-5B69-45B7-ACCB-17677B7C0E22}" dt="2021-04-06T12:23:56.031" v="42" actId="1076"/>
        <pc:sldMkLst>
          <pc:docMk/>
          <pc:sldMk cId="4143581130" sldId="261"/>
        </pc:sldMkLst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2" creationId="{7614E8F7-DF5A-41EA-8C50-5AE42465A45C}"/>
          </ac:spMkLst>
        </pc:spChg>
        <pc:spChg chg="mod">
          <ac:chgData name="Артур Щеглов" userId="109e51f03c6034e0" providerId="LiveId" clId="{6CC91B7B-5B69-45B7-ACCB-17677B7C0E22}" dt="2021-04-06T12:23:14.975" v="41" actId="20577"/>
          <ac:spMkLst>
            <pc:docMk/>
            <pc:sldMk cId="4143581130" sldId="261"/>
            <ac:spMk id="3" creationId="{AF5709F4-34EC-4D1E-B083-DA5215A43842}"/>
          </ac:spMkLst>
        </pc:spChg>
        <pc:spChg chg="del">
          <ac:chgData name="Артур Щеглов" userId="109e51f03c6034e0" providerId="LiveId" clId="{6CC91B7B-5B69-45B7-ACCB-17677B7C0E22}" dt="2021-04-06T12:22:34.583" v="34" actId="478"/>
          <ac:spMkLst>
            <pc:docMk/>
            <pc:sldMk cId="4143581130" sldId="261"/>
            <ac:spMk id="5" creationId="{B943132D-0054-4858-BD8C-4631B11BD02B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6" creationId="{EF67D2D1-9CEB-42E5-87A9-72C78BF835D9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8" creationId="{4C964697-6F53-42B7-939B-762569869C80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2" creationId="{C06C288A-99A4-4E1C-9559-C1E62AEB1004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3" creationId="{B661C049-DD63-4221-A62F-D92177B76E5B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4" creationId="{3ACE0C08-2ECC-41AC-9A24-A40F7A069121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15" creationId="{A1A40AB7-8900-404B-BD0F-ADD87C291C34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16" creationId="{74E55DF6-CC08-479D-BA60-0B705EDD4A70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17" creationId="{2FB75E82-8327-4EA0-893B-726CD19C3519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8" creationId="{CC274944-3017-4ED1-A4DC-B173CCEC522F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9" creationId="{6E126765-99D2-4A65-9A81-3D09254A7047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20" creationId="{3DD7876A-2047-4A2D-BBAF-DCECCF2AA37D}"/>
          </ac:spMkLst>
        </pc:spChg>
        <pc:picChg chg="del">
          <ac:chgData name="Артур Щеглов" userId="109e51f03c6034e0" providerId="LiveId" clId="{6CC91B7B-5B69-45B7-ACCB-17677B7C0E22}" dt="2021-04-06T12:22:31.856" v="33" actId="478"/>
          <ac:picMkLst>
            <pc:docMk/>
            <pc:sldMk cId="4143581130" sldId="261"/>
            <ac:picMk id="21" creationId="{7D3A5A66-9A3C-4DC9-87EB-94D9D68D2FF6}"/>
          </ac:picMkLst>
        </pc:picChg>
        <pc:picChg chg="add mod">
          <ac:chgData name="Артур Щеглов" userId="109e51f03c6034e0" providerId="LiveId" clId="{6CC91B7B-5B69-45B7-ACCB-17677B7C0E22}" dt="2021-04-06T12:23:56.031" v="42" actId="1076"/>
          <ac:picMkLst>
            <pc:docMk/>
            <pc:sldMk cId="4143581130" sldId="261"/>
            <ac:picMk id="22" creationId="{17B0ADDB-D95D-42EB-B4D2-83647F56DE15}"/>
          </ac:picMkLst>
        </pc:picChg>
        <pc:picChg chg="del">
          <ac:chgData name="Артур Щеглов" userId="109e51f03c6034e0" providerId="LiveId" clId="{6CC91B7B-5B69-45B7-ACCB-17677B7C0E22}" dt="2021-04-06T12:22:17.325" v="31" actId="478"/>
          <ac:picMkLst>
            <pc:docMk/>
            <pc:sldMk cId="4143581130" sldId="261"/>
            <ac:picMk id="23" creationId="{82CE20C4-92B8-4732-ACF9-1C511626598E}"/>
          </ac:picMkLst>
        </pc:picChg>
        <pc:picChg chg="add mod">
          <ac:chgData name="Артур Щеглов" userId="109e51f03c6034e0" providerId="LiveId" clId="{6CC91B7B-5B69-45B7-ACCB-17677B7C0E22}" dt="2021-04-06T12:22:59.652" v="38" actId="1076"/>
          <ac:picMkLst>
            <pc:docMk/>
            <pc:sldMk cId="4143581130" sldId="261"/>
            <ac:picMk id="24" creationId="{433B66C9-5C97-4266-86B3-6B9DE9909774}"/>
          </ac:picMkLst>
        </pc:picChg>
        <pc:picChg chg="del">
          <ac:chgData name="Артур Щеглов" userId="109e51f03c6034e0" providerId="LiveId" clId="{6CC91B7B-5B69-45B7-ACCB-17677B7C0E22}" dt="2021-04-06T12:22:31.856" v="33" actId="478"/>
          <ac:picMkLst>
            <pc:docMk/>
            <pc:sldMk cId="4143581130" sldId="261"/>
            <ac:picMk id="27" creationId="{4EB0C3CF-3E67-4000-91A7-08FADE304DFC}"/>
          </ac:picMkLst>
        </pc:picChg>
        <pc:picChg chg="del">
          <ac:chgData name="Артур Щеглов" userId="109e51f03c6034e0" providerId="LiveId" clId="{6CC91B7B-5B69-45B7-ACCB-17677B7C0E22}" dt="2021-04-06T12:22:31.856" v="33" actId="478"/>
          <ac:picMkLst>
            <pc:docMk/>
            <pc:sldMk cId="4143581130" sldId="261"/>
            <ac:picMk id="29" creationId="{461163FF-5663-4388-8B2F-C58B749CEECD}"/>
          </ac:picMkLst>
        </pc:picChg>
      </pc:sldChg>
      <pc:sldChg chg="addSp delSp modSp add mod">
        <pc:chgData name="Артур Щеглов" userId="109e51f03c6034e0" providerId="LiveId" clId="{6CC91B7B-5B69-45B7-ACCB-17677B7C0E22}" dt="2021-04-06T13:00:04.687" v="423" actId="207"/>
        <pc:sldMkLst>
          <pc:docMk/>
          <pc:sldMk cId="1098345177" sldId="262"/>
        </pc:sldMkLst>
        <pc:spChg chg="del mod">
          <ac:chgData name="Артур Щеглов" userId="109e51f03c6034e0" providerId="LiveId" clId="{6CC91B7B-5B69-45B7-ACCB-17677B7C0E22}" dt="2021-04-06T12:27:41.628" v="67" actId="478"/>
          <ac:spMkLst>
            <pc:docMk/>
            <pc:sldMk cId="1098345177" sldId="262"/>
            <ac:spMk id="2" creationId="{7614E8F7-DF5A-41EA-8C50-5AE42465A45C}"/>
          </ac:spMkLst>
        </pc:spChg>
        <pc:spChg chg="mod">
          <ac:chgData name="Артур Щеглов" userId="109e51f03c6034e0" providerId="LiveId" clId="{6CC91B7B-5B69-45B7-ACCB-17677B7C0E22}" dt="2021-04-06T12:31:52.140" v="111" actId="20577"/>
          <ac:spMkLst>
            <pc:docMk/>
            <pc:sldMk cId="1098345177" sldId="262"/>
            <ac:spMk id="3" creationId="{AF5709F4-34EC-4D1E-B083-DA5215A43842}"/>
          </ac:spMkLst>
        </pc:spChg>
        <pc:spChg chg="add mod">
          <ac:chgData name="Артур Щеглов" userId="109e51f03c6034e0" providerId="LiveId" clId="{6CC91B7B-5B69-45B7-ACCB-17677B7C0E22}" dt="2021-04-06T13:00:04.687" v="423" actId="207"/>
          <ac:spMkLst>
            <pc:docMk/>
            <pc:sldMk cId="1098345177" sldId="262"/>
            <ac:spMk id="4" creationId="{D08735FE-B990-4AD6-A18C-8CEC67F1E31D}"/>
          </ac:spMkLst>
        </pc:spChg>
        <pc:spChg chg="mod">
          <ac:chgData name="Артур Щеглов" userId="109e51f03c6034e0" providerId="LiveId" clId="{6CC91B7B-5B69-45B7-ACCB-17677B7C0E22}" dt="2021-04-06T12:31:04.975" v="105" actId="1076"/>
          <ac:spMkLst>
            <pc:docMk/>
            <pc:sldMk cId="1098345177" sldId="262"/>
            <ac:spMk id="5" creationId="{B943132D-0054-4858-BD8C-4631B11BD02B}"/>
          </ac:spMkLst>
        </pc:spChg>
        <pc:spChg chg="del mod">
          <ac:chgData name="Артур Щеглов" userId="109e51f03c6034e0" providerId="LiveId" clId="{6CC91B7B-5B69-45B7-ACCB-17677B7C0E22}" dt="2021-04-06T12:27:41.628" v="67" actId="478"/>
          <ac:spMkLst>
            <pc:docMk/>
            <pc:sldMk cId="1098345177" sldId="262"/>
            <ac:spMk id="6" creationId="{EF67D2D1-9CEB-42E5-87A9-72C78BF835D9}"/>
          </ac:spMkLst>
        </pc:spChg>
        <pc:spChg chg="mod">
          <ac:chgData name="Артур Щеглов" userId="109e51f03c6034e0" providerId="LiveId" clId="{6CC91B7B-5B69-45B7-ACCB-17677B7C0E22}" dt="2021-04-06T12:31:16.760" v="106" actId="1076"/>
          <ac:spMkLst>
            <pc:docMk/>
            <pc:sldMk cId="1098345177" sldId="262"/>
            <ac:spMk id="12" creationId="{C06C288A-99A4-4E1C-9559-C1E62AEB1004}"/>
          </ac:spMkLst>
        </pc:spChg>
        <pc:spChg chg="mod">
          <ac:chgData name="Артур Щеглов" userId="109e51f03c6034e0" providerId="LiveId" clId="{6CC91B7B-5B69-45B7-ACCB-17677B7C0E22}" dt="2021-04-06T12:37:25.910" v="160"/>
          <ac:spMkLst>
            <pc:docMk/>
            <pc:sldMk cId="1098345177" sldId="262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31:16.760" v="106" actId="1076"/>
          <ac:spMkLst>
            <pc:docMk/>
            <pc:sldMk cId="1098345177" sldId="262"/>
            <ac:spMk id="14" creationId="{3ACE0C08-2ECC-41AC-9A24-A40F7A069121}"/>
          </ac:spMkLst>
        </pc:spChg>
        <pc:spChg chg="add mod">
          <ac:chgData name="Артур Щеглов" userId="109e51f03c6034e0" providerId="LiveId" clId="{6CC91B7B-5B69-45B7-ACCB-17677B7C0E22}" dt="2021-04-06T12:37:31.850" v="161"/>
          <ac:spMkLst>
            <pc:docMk/>
            <pc:sldMk cId="1098345177" sldId="262"/>
            <ac:spMk id="15" creationId="{CE4D9EE1-BC73-4482-A27D-85642FEAF132}"/>
          </ac:spMkLst>
        </pc:spChg>
        <pc:spChg chg="mod">
          <ac:chgData name="Артур Щеглов" userId="109e51f03c6034e0" providerId="LiveId" clId="{6CC91B7B-5B69-45B7-ACCB-17677B7C0E22}" dt="2021-04-06T12:31:43.921" v="108" actId="14100"/>
          <ac:spMkLst>
            <pc:docMk/>
            <pc:sldMk cId="1098345177" sldId="262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31:16.760" v="106" actId="1076"/>
          <ac:spMkLst>
            <pc:docMk/>
            <pc:sldMk cId="1098345177" sldId="262"/>
            <ac:spMk id="19" creationId="{6E126765-99D2-4A65-9A81-3D09254A7047}"/>
          </ac:spMkLst>
        </pc:spChg>
        <pc:picChg chg="del mod">
          <ac:chgData name="Артур Щеглов" userId="109e51f03c6034e0" providerId="LiveId" clId="{6CC91B7B-5B69-45B7-ACCB-17677B7C0E22}" dt="2021-04-06T12:27:41.628" v="67" actId="478"/>
          <ac:picMkLst>
            <pc:docMk/>
            <pc:sldMk cId="1098345177" sldId="262"/>
            <ac:picMk id="21" creationId="{7D3A5A66-9A3C-4DC9-87EB-94D9D68D2FF6}"/>
          </ac:picMkLst>
        </pc:picChg>
        <pc:picChg chg="mod">
          <ac:chgData name="Артур Щеглов" userId="109e51f03c6034e0" providerId="LiveId" clId="{6CC91B7B-5B69-45B7-ACCB-17677B7C0E22}" dt="2021-04-06T12:31:16.760" v="106" actId="1076"/>
          <ac:picMkLst>
            <pc:docMk/>
            <pc:sldMk cId="1098345177" sldId="262"/>
            <ac:picMk id="27" creationId="{4EB0C3CF-3E67-4000-91A7-08FADE304DFC}"/>
          </ac:picMkLst>
        </pc:picChg>
        <pc:picChg chg="mod">
          <ac:chgData name="Артур Щеглов" userId="109e51f03c6034e0" providerId="LiveId" clId="{6CC91B7B-5B69-45B7-ACCB-17677B7C0E22}" dt="2021-04-06T12:31:16.760" v="106" actId="1076"/>
          <ac:picMkLst>
            <pc:docMk/>
            <pc:sldMk cId="1098345177" sldId="262"/>
            <ac:picMk id="29" creationId="{461163FF-5663-4388-8B2F-C58B749CEECD}"/>
          </ac:picMkLst>
        </pc:picChg>
      </pc:sldChg>
      <pc:sldChg chg="addSp modSp add mod">
        <pc:chgData name="Артур Щеглов" userId="109e51f03c6034e0" providerId="LiveId" clId="{6CC91B7B-5B69-45B7-ACCB-17677B7C0E22}" dt="2021-04-06T13:00:10.261" v="424" actId="207"/>
        <pc:sldMkLst>
          <pc:docMk/>
          <pc:sldMk cId="2181068240" sldId="263"/>
        </pc:sldMkLst>
        <pc:spChg chg="mod">
          <ac:chgData name="Артур Щеглов" userId="109e51f03c6034e0" providerId="LiveId" clId="{6CC91B7B-5B69-45B7-ACCB-17677B7C0E22}" dt="2021-04-06T12:39:13.294" v="182" actId="20577"/>
          <ac:spMkLst>
            <pc:docMk/>
            <pc:sldMk cId="2181068240" sldId="263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3:00:10.261" v="424" actId="207"/>
          <ac:spMkLst>
            <pc:docMk/>
            <pc:sldMk cId="2181068240" sldId="263"/>
            <ac:spMk id="4" creationId="{D08735FE-B990-4AD6-A18C-8CEC67F1E31D}"/>
          </ac:spMkLst>
        </pc:spChg>
        <pc:spChg chg="mod">
          <ac:chgData name="Артур Щеглов" userId="109e51f03c6034e0" providerId="LiveId" clId="{6CC91B7B-5B69-45B7-ACCB-17677B7C0E22}" dt="2021-04-06T12:32:48.235" v="126" actId="14100"/>
          <ac:spMkLst>
            <pc:docMk/>
            <pc:sldMk cId="2181068240" sldId="263"/>
            <ac:spMk id="5" creationId="{B943132D-0054-4858-BD8C-4631B11BD02B}"/>
          </ac:spMkLst>
        </pc:spChg>
        <pc:spChg chg="mod">
          <ac:chgData name="Артур Щеглов" userId="109e51f03c6034e0" providerId="LiveId" clId="{6CC91B7B-5B69-45B7-ACCB-17677B7C0E22}" dt="2021-04-06T12:33:42.436" v="131"/>
          <ac:spMkLst>
            <pc:docMk/>
            <pc:sldMk cId="2181068240" sldId="263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33:54.025" v="132"/>
          <ac:spMkLst>
            <pc:docMk/>
            <pc:sldMk cId="2181068240" sldId="263"/>
            <ac:spMk id="14" creationId="{3ACE0C08-2ECC-41AC-9A24-A40F7A069121}"/>
          </ac:spMkLst>
        </pc:spChg>
        <pc:spChg chg="mod">
          <ac:chgData name="Артур Щеглов" userId="109e51f03c6034e0" providerId="LiveId" clId="{6CC91B7B-5B69-45B7-ACCB-17677B7C0E22}" dt="2021-04-06T12:37:04.832" v="156"/>
          <ac:spMkLst>
            <pc:docMk/>
            <pc:sldMk cId="2181068240" sldId="263"/>
            <ac:spMk id="15" creationId="{CE4D9EE1-BC73-4482-A27D-85642FEAF132}"/>
          </ac:spMkLst>
        </pc:spChg>
        <pc:spChg chg="add mod">
          <ac:chgData name="Артур Щеглов" userId="109e51f03c6034e0" providerId="LiveId" clId="{6CC91B7B-5B69-45B7-ACCB-17677B7C0E22}" dt="2021-04-06T12:34:35.751" v="136" actId="1076"/>
          <ac:spMkLst>
            <pc:docMk/>
            <pc:sldMk cId="2181068240" sldId="263"/>
            <ac:spMk id="16" creationId="{78A99236-C3F4-43EB-857A-1815C54AE557}"/>
          </ac:spMkLst>
        </pc:spChg>
        <pc:spChg chg="add mod">
          <ac:chgData name="Артур Щеглов" userId="109e51f03c6034e0" providerId="LiveId" clId="{6CC91B7B-5B69-45B7-ACCB-17677B7C0E22}" dt="2021-04-06T12:34:49.737" v="139" actId="1076"/>
          <ac:spMkLst>
            <pc:docMk/>
            <pc:sldMk cId="2181068240" sldId="263"/>
            <ac:spMk id="17" creationId="{A0326715-D15A-418A-9513-89D7E7C6CA06}"/>
          </ac:spMkLst>
        </pc:spChg>
        <pc:spChg chg="mod">
          <ac:chgData name="Артур Щеглов" userId="109e51f03c6034e0" providerId="LiveId" clId="{6CC91B7B-5B69-45B7-ACCB-17677B7C0E22}" dt="2021-04-06T12:37:00.434" v="155" actId="14100"/>
          <ac:spMkLst>
            <pc:docMk/>
            <pc:sldMk cId="2181068240" sldId="263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36:31.237" v="152" actId="1076"/>
          <ac:spMkLst>
            <pc:docMk/>
            <pc:sldMk cId="2181068240" sldId="263"/>
            <ac:spMk id="19" creationId="{6E126765-99D2-4A65-9A81-3D09254A7047}"/>
          </ac:spMkLst>
        </pc:spChg>
        <pc:spChg chg="add mod">
          <ac:chgData name="Артур Щеглов" userId="109e51f03c6034e0" providerId="LiveId" clId="{6CC91B7B-5B69-45B7-ACCB-17677B7C0E22}" dt="2021-04-06T12:35:57.802" v="149" actId="1076"/>
          <ac:spMkLst>
            <pc:docMk/>
            <pc:sldMk cId="2181068240" sldId="263"/>
            <ac:spMk id="20" creationId="{286658F5-0F15-499B-95AA-57348A6EF25B}"/>
          </ac:spMkLst>
        </pc:spChg>
        <pc:picChg chg="add mod">
          <ac:chgData name="Артур Щеглов" userId="109e51f03c6034e0" providerId="LiveId" clId="{6CC91B7B-5B69-45B7-ACCB-17677B7C0E22}" dt="2021-04-06T12:35:27.856" v="146" actId="207"/>
          <ac:picMkLst>
            <pc:docMk/>
            <pc:sldMk cId="2181068240" sldId="263"/>
            <ac:picMk id="6" creationId="{29DACECA-037C-4302-8AA2-63AADBD824C1}"/>
          </ac:picMkLst>
        </pc:picChg>
        <pc:picChg chg="mod">
          <ac:chgData name="Артур Щеглов" userId="109e51f03c6034e0" providerId="LiveId" clId="{6CC91B7B-5B69-45B7-ACCB-17677B7C0E22}" dt="2021-04-06T12:36:31.237" v="152" actId="1076"/>
          <ac:picMkLst>
            <pc:docMk/>
            <pc:sldMk cId="2181068240" sldId="263"/>
            <ac:picMk id="29" creationId="{461163FF-5663-4388-8B2F-C58B749CEECD}"/>
          </ac:picMkLst>
        </pc:picChg>
      </pc:sldChg>
      <pc:sldChg chg="addSp delSp modSp add mod ord">
        <pc:chgData name="Артур Щеглов" userId="109e51f03c6034e0" providerId="LiveId" clId="{6CC91B7B-5B69-45B7-ACCB-17677B7C0E22}" dt="2021-04-06T12:39:09.265" v="180" actId="20577"/>
        <pc:sldMkLst>
          <pc:docMk/>
          <pc:sldMk cId="3094103218" sldId="264"/>
        </pc:sldMkLst>
        <pc:spChg chg="mod">
          <ac:chgData name="Артур Щеглов" userId="109e51f03c6034e0" providerId="LiveId" clId="{6CC91B7B-5B69-45B7-ACCB-17677B7C0E22}" dt="2021-04-06T12:39:09.265" v="180" actId="20577"/>
          <ac:spMkLst>
            <pc:docMk/>
            <pc:sldMk cId="3094103218" sldId="264"/>
            <ac:spMk id="3" creationId="{AF5709F4-34EC-4D1E-B083-DA5215A43842}"/>
          </ac:spMkLst>
        </pc:spChg>
        <pc:picChg chg="add mod">
          <ac:chgData name="Артур Щеглов" userId="109e51f03c6034e0" providerId="LiveId" clId="{6CC91B7B-5B69-45B7-ACCB-17677B7C0E22}" dt="2021-04-06T12:38:23.959" v="175" actId="14100"/>
          <ac:picMkLst>
            <pc:docMk/>
            <pc:sldMk cId="3094103218" sldId="264"/>
            <ac:picMk id="5" creationId="{925CBF48-FFBB-45B0-B909-5DB7901D7452}"/>
          </ac:picMkLst>
        </pc:picChg>
        <pc:picChg chg="add mod">
          <ac:chgData name="Артур Щеглов" userId="109e51f03c6034e0" providerId="LiveId" clId="{6CC91B7B-5B69-45B7-ACCB-17677B7C0E22}" dt="2021-04-06T12:38:30.920" v="178" actId="14100"/>
          <ac:picMkLst>
            <pc:docMk/>
            <pc:sldMk cId="3094103218" sldId="264"/>
            <ac:picMk id="6" creationId="{C7E40D7D-032B-49A6-A9B0-BCB12F051ED8}"/>
          </ac:picMkLst>
        </pc:picChg>
        <pc:picChg chg="del">
          <ac:chgData name="Артур Щеглов" userId="109e51f03c6034e0" providerId="LiveId" clId="{6CC91B7B-5B69-45B7-ACCB-17677B7C0E22}" dt="2021-04-06T12:38:03.409" v="167" actId="478"/>
          <ac:picMkLst>
            <pc:docMk/>
            <pc:sldMk cId="3094103218" sldId="264"/>
            <ac:picMk id="22" creationId="{17B0ADDB-D95D-42EB-B4D2-83647F56DE15}"/>
          </ac:picMkLst>
        </pc:picChg>
        <pc:picChg chg="del">
          <ac:chgData name="Артур Щеглов" userId="109e51f03c6034e0" providerId="LiveId" clId="{6CC91B7B-5B69-45B7-ACCB-17677B7C0E22}" dt="2021-04-06T12:38:04.359" v="168" actId="478"/>
          <ac:picMkLst>
            <pc:docMk/>
            <pc:sldMk cId="3094103218" sldId="264"/>
            <ac:picMk id="24" creationId="{433B66C9-5C97-4266-86B3-6B9DE9909774}"/>
          </ac:picMkLst>
        </pc:picChg>
      </pc:sldChg>
      <pc:sldChg chg="addSp delSp modSp add mod">
        <pc:chgData name="Артур Щеглов" userId="109e51f03c6034e0" providerId="LiveId" clId="{6CC91B7B-5B69-45B7-ACCB-17677B7C0E22}" dt="2021-04-06T12:46:12.436" v="264" actId="20577"/>
        <pc:sldMkLst>
          <pc:docMk/>
          <pc:sldMk cId="3542512940" sldId="265"/>
        </pc:sldMkLst>
        <pc:spChg chg="mod">
          <ac:chgData name="Артур Щеглов" userId="109e51f03c6034e0" providerId="LiveId" clId="{6CC91B7B-5B69-45B7-ACCB-17677B7C0E22}" dt="2021-04-06T12:46:12.436" v="264" actId="20577"/>
          <ac:spMkLst>
            <pc:docMk/>
            <pc:sldMk cId="3542512940" sldId="265"/>
            <ac:spMk id="3" creationId="{AF5709F4-34EC-4D1E-B083-DA5215A43842}"/>
          </ac:spMkLst>
        </pc:spChg>
        <pc:spChg chg="del">
          <ac:chgData name="Артур Щеглов" userId="109e51f03c6034e0" providerId="LiveId" clId="{6CC91B7B-5B69-45B7-ACCB-17677B7C0E22}" dt="2021-04-06T12:40:54.209" v="184" actId="478"/>
          <ac:spMkLst>
            <pc:docMk/>
            <pc:sldMk cId="3542512940" sldId="265"/>
            <ac:spMk id="4" creationId="{D08735FE-B990-4AD6-A18C-8CEC67F1E31D}"/>
          </ac:spMkLst>
        </pc:spChg>
        <pc:spChg chg="mod">
          <ac:chgData name="Артур Щеглов" userId="109e51f03c6034e0" providerId="LiveId" clId="{6CC91B7B-5B69-45B7-ACCB-17677B7C0E22}" dt="2021-04-06T12:41:12.518" v="224" actId="1076"/>
          <ac:spMkLst>
            <pc:docMk/>
            <pc:sldMk cId="3542512940" sldId="265"/>
            <ac:spMk id="5" creationId="{B943132D-0054-4858-BD8C-4631B11BD02B}"/>
          </ac:spMkLst>
        </pc:spChg>
        <pc:spChg chg="mod">
          <ac:chgData name="Артур Щеглов" userId="109e51f03c6034e0" providerId="LiveId" clId="{6CC91B7B-5B69-45B7-ACCB-17677B7C0E22}" dt="2021-04-06T12:44:17.240" v="246" actId="1076"/>
          <ac:spMkLst>
            <pc:docMk/>
            <pc:sldMk cId="3542512940" sldId="265"/>
            <ac:spMk id="12" creationId="{C06C288A-99A4-4E1C-9559-C1E62AEB1004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44:44.828" v="251" actId="14100"/>
          <ac:spMkLst>
            <pc:docMk/>
            <pc:sldMk cId="3542512940" sldId="265"/>
            <ac:spMk id="14" creationId="{3ACE0C08-2ECC-41AC-9A24-A40F7A069121}"/>
          </ac:spMkLst>
        </pc:spChg>
        <pc:spChg chg="mod">
          <ac:chgData name="Артур Щеглов" userId="109e51f03c6034e0" providerId="LiveId" clId="{6CC91B7B-5B69-45B7-ACCB-17677B7C0E22}" dt="2021-04-06T12:45:05.563" v="253"/>
          <ac:spMkLst>
            <pc:docMk/>
            <pc:sldMk cId="3542512940" sldId="265"/>
            <ac:spMk id="15" creationId="{CE4D9EE1-BC73-4482-A27D-85642FEAF132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16" creationId="{78A99236-C3F4-43EB-857A-1815C54AE557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17" creationId="{A0326715-D15A-418A-9513-89D7E7C6CA06}"/>
          </ac:spMkLst>
        </pc:spChg>
        <pc:spChg chg="mod">
          <ac:chgData name="Артур Щеглов" userId="109e51f03c6034e0" providerId="LiveId" clId="{6CC91B7B-5B69-45B7-ACCB-17677B7C0E22}" dt="2021-04-06T12:45:26.751" v="257" actId="14100"/>
          <ac:spMkLst>
            <pc:docMk/>
            <pc:sldMk cId="3542512940" sldId="265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44:28.963" v="247" actId="1076"/>
          <ac:spMkLst>
            <pc:docMk/>
            <pc:sldMk cId="3542512940" sldId="265"/>
            <ac:spMk id="19" creationId="{6E126765-99D2-4A65-9A81-3D09254A7047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20" creationId="{286658F5-0F15-499B-95AA-57348A6EF25B}"/>
          </ac:spMkLst>
        </pc:spChg>
        <pc:picChg chg="del mod">
          <ac:chgData name="Артур Щеглов" userId="109e51f03c6034e0" providerId="LiveId" clId="{6CC91B7B-5B69-45B7-ACCB-17677B7C0E22}" dt="2021-04-06T12:41:33.494" v="226" actId="478"/>
          <ac:picMkLst>
            <pc:docMk/>
            <pc:sldMk cId="3542512940" sldId="265"/>
            <ac:picMk id="6" creationId="{29DACECA-037C-4302-8AA2-63AADBD824C1}"/>
          </ac:picMkLst>
        </pc:picChg>
        <pc:picChg chg="add mod">
          <ac:chgData name="Артур Щеглов" userId="109e51f03c6034e0" providerId="LiveId" clId="{6CC91B7B-5B69-45B7-ACCB-17677B7C0E22}" dt="2021-04-06T12:44:12.290" v="245" actId="1076"/>
          <ac:picMkLst>
            <pc:docMk/>
            <pc:sldMk cId="3542512940" sldId="265"/>
            <ac:picMk id="7" creationId="{A99C3809-FA07-482F-B33A-DBD19622E0A6}"/>
          </ac:picMkLst>
        </pc:picChg>
        <pc:picChg chg="add mod">
          <ac:chgData name="Артур Щеглов" userId="109e51f03c6034e0" providerId="LiveId" clId="{6CC91B7B-5B69-45B7-ACCB-17677B7C0E22}" dt="2021-04-06T12:44:12.290" v="245" actId="1076"/>
          <ac:picMkLst>
            <pc:docMk/>
            <pc:sldMk cId="3542512940" sldId="265"/>
            <ac:picMk id="9" creationId="{D3B6518A-63E9-454C-B095-B225FD363E0F}"/>
          </ac:picMkLst>
        </pc:picChg>
        <pc:picChg chg="add mod">
          <ac:chgData name="Артур Щеглов" userId="109e51f03c6034e0" providerId="LiveId" clId="{6CC91B7B-5B69-45B7-ACCB-17677B7C0E22}" dt="2021-04-06T12:46:02.535" v="262" actId="207"/>
          <ac:picMkLst>
            <pc:docMk/>
            <pc:sldMk cId="3542512940" sldId="265"/>
            <ac:picMk id="11" creationId="{7C8C887A-697C-434C-992D-AC8AF7FB4F6B}"/>
          </ac:picMkLst>
        </pc:picChg>
        <pc:picChg chg="del">
          <ac:chgData name="Артур Щеглов" userId="109e51f03c6034e0" providerId="LiveId" clId="{6CC91B7B-5B69-45B7-ACCB-17677B7C0E22}" dt="2021-04-06T12:43:04.730" v="235" actId="478"/>
          <ac:picMkLst>
            <pc:docMk/>
            <pc:sldMk cId="3542512940" sldId="265"/>
            <ac:picMk id="27" creationId="{4EB0C3CF-3E67-4000-91A7-08FADE304DFC}"/>
          </ac:picMkLst>
        </pc:picChg>
        <pc:picChg chg="del">
          <ac:chgData name="Артур Щеглов" userId="109e51f03c6034e0" providerId="LiveId" clId="{6CC91B7B-5B69-45B7-ACCB-17677B7C0E22}" dt="2021-04-06T12:44:48.480" v="252" actId="478"/>
          <ac:picMkLst>
            <pc:docMk/>
            <pc:sldMk cId="3542512940" sldId="265"/>
            <ac:picMk id="29" creationId="{461163FF-5663-4388-8B2F-C58B749CEECD}"/>
          </ac:picMkLst>
        </pc:picChg>
      </pc:sldChg>
      <pc:sldChg chg="addSp delSp modSp add mod">
        <pc:chgData name="Артур Щеглов" userId="109e51f03c6034e0" providerId="LiveId" clId="{6CC91B7B-5B69-45B7-ACCB-17677B7C0E22}" dt="2021-04-06T12:55:09.951" v="337" actId="20577"/>
        <pc:sldMkLst>
          <pc:docMk/>
          <pc:sldMk cId="1120048592" sldId="266"/>
        </pc:sldMkLst>
        <pc:spChg chg="mod">
          <ac:chgData name="Артур Щеглов" userId="109e51f03c6034e0" providerId="LiveId" clId="{6CC91B7B-5B69-45B7-ACCB-17677B7C0E22}" dt="2021-04-06T12:55:09.951" v="337" actId="20577"/>
          <ac:spMkLst>
            <pc:docMk/>
            <pc:sldMk cId="1120048592" sldId="266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2:47:43.840" v="268" actId="1076"/>
          <ac:spMkLst>
            <pc:docMk/>
            <pc:sldMk cId="1120048592" sldId="266"/>
            <ac:spMk id="5" creationId="{B943132D-0054-4858-BD8C-4631B11BD02B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2" creationId="{C06C288A-99A4-4E1C-9559-C1E62AEB1004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3" creationId="{B661C049-DD63-4221-A62F-D92177B76E5B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4" creationId="{3ACE0C08-2ECC-41AC-9A24-A40F7A069121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5" creationId="{CE4D9EE1-BC73-4482-A27D-85642FEAF132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6" creationId="{78A99236-C3F4-43EB-857A-1815C54AE557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7" creationId="{A0326715-D15A-418A-9513-89D7E7C6CA06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8" creationId="{CC274944-3017-4ED1-A4DC-B173CCEC522F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9" creationId="{6E126765-99D2-4A65-9A81-3D09254A7047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20" creationId="{286658F5-0F15-499B-95AA-57348A6EF25B}"/>
          </ac:spMkLst>
        </pc:spChg>
        <pc:spChg chg="add mod">
          <ac:chgData name="Артур Щеглов" userId="109e51f03c6034e0" providerId="LiveId" clId="{6CC91B7B-5B69-45B7-ACCB-17677B7C0E22}" dt="2021-04-06T12:54:57.885" v="334" actId="1076"/>
          <ac:spMkLst>
            <pc:docMk/>
            <pc:sldMk cId="1120048592" sldId="266"/>
            <ac:spMk id="23" creationId="{A544497C-10B3-41C4-9788-2CA06FE9C9B6}"/>
          </ac:spMkLst>
        </pc:spChg>
        <pc:spChg chg="add mod">
          <ac:chgData name="Артур Щеглов" userId="109e51f03c6034e0" providerId="LiveId" clId="{6CC91B7B-5B69-45B7-ACCB-17677B7C0E22}" dt="2021-04-06T12:54:57.885" v="334" actId="1076"/>
          <ac:spMkLst>
            <pc:docMk/>
            <pc:sldMk cId="1120048592" sldId="266"/>
            <ac:spMk id="24" creationId="{B7D90A2C-B073-44CC-AED3-036476C35CA7}"/>
          </ac:spMkLst>
        </pc:spChg>
        <pc:graphicFrameChg chg="add mod modGraphic">
          <ac:chgData name="Артур Щеглов" userId="109e51f03c6034e0" providerId="LiveId" clId="{6CC91B7B-5B69-45B7-ACCB-17677B7C0E22}" dt="2021-04-06T12:50:24.639" v="291" actId="207"/>
          <ac:graphicFrameMkLst>
            <pc:docMk/>
            <pc:sldMk cId="1120048592" sldId="266"/>
            <ac:graphicFrameMk id="21" creationId="{BE987FD7-71BB-4144-A73E-398321200556}"/>
          </ac:graphicFrameMkLst>
        </pc:graphicFrameChg>
        <pc:graphicFrameChg chg="add mod modGraphic">
          <ac:chgData name="Артур Щеглов" userId="109e51f03c6034e0" providerId="LiveId" clId="{6CC91B7B-5B69-45B7-ACCB-17677B7C0E22}" dt="2021-04-06T12:51:01.656" v="297" actId="207"/>
          <ac:graphicFrameMkLst>
            <pc:docMk/>
            <pc:sldMk cId="1120048592" sldId="266"/>
            <ac:graphicFrameMk id="22" creationId="{09D770FF-093F-4036-9540-8E4C524BA254}"/>
          </ac:graphicFrameMkLst>
        </pc:graphicFrameChg>
        <pc:picChg chg="add mod">
          <ac:chgData name="Артур Щеглов" userId="109e51f03c6034e0" providerId="LiveId" clId="{6CC91B7B-5B69-45B7-ACCB-17677B7C0E22}" dt="2021-04-06T12:54:57.885" v="334" actId="1076"/>
          <ac:picMkLst>
            <pc:docMk/>
            <pc:sldMk cId="1120048592" sldId="266"/>
            <ac:picMk id="4" creationId="{FAD728CE-4F03-4768-84B7-73812F96C86C}"/>
          </ac:picMkLst>
        </pc:picChg>
        <pc:picChg chg="del">
          <ac:chgData name="Артур Щеглов" userId="109e51f03c6034e0" providerId="LiveId" clId="{6CC91B7B-5B69-45B7-ACCB-17677B7C0E22}" dt="2021-04-06T12:47:52.283" v="269" actId="478"/>
          <ac:picMkLst>
            <pc:docMk/>
            <pc:sldMk cId="1120048592" sldId="266"/>
            <ac:picMk id="7" creationId="{A99C3809-FA07-482F-B33A-DBD19622E0A6}"/>
          </ac:picMkLst>
        </pc:picChg>
        <pc:picChg chg="add mod">
          <ac:chgData name="Артур Щеглов" userId="109e51f03c6034e0" providerId="LiveId" clId="{6CC91B7B-5B69-45B7-ACCB-17677B7C0E22}" dt="2021-04-06T12:54:57.885" v="334" actId="1076"/>
          <ac:picMkLst>
            <pc:docMk/>
            <pc:sldMk cId="1120048592" sldId="266"/>
            <ac:picMk id="8" creationId="{77ED3955-5564-46CA-8E74-66F479CA43A1}"/>
          </ac:picMkLst>
        </pc:picChg>
        <pc:picChg chg="del">
          <ac:chgData name="Артур Щеглов" userId="109e51f03c6034e0" providerId="LiveId" clId="{6CC91B7B-5B69-45B7-ACCB-17677B7C0E22}" dt="2021-04-06T12:47:52.283" v="269" actId="478"/>
          <ac:picMkLst>
            <pc:docMk/>
            <pc:sldMk cId="1120048592" sldId="266"/>
            <ac:picMk id="9" creationId="{D3B6518A-63E9-454C-B095-B225FD363E0F}"/>
          </ac:picMkLst>
        </pc:picChg>
        <pc:picChg chg="del">
          <ac:chgData name="Артур Щеглов" userId="109e51f03c6034e0" providerId="LiveId" clId="{6CC91B7B-5B69-45B7-ACCB-17677B7C0E22}" dt="2021-04-06T12:47:52.283" v="269" actId="478"/>
          <ac:picMkLst>
            <pc:docMk/>
            <pc:sldMk cId="1120048592" sldId="266"/>
            <ac:picMk id="11" creationId="{7C8C887A-697C-434C-992D-AC8AF7FB4F6B}"/>
          </ac:picMkLst>
        </pc:picChg>
      </pc:sldChg>
      <pc:sldChg chg="add del">
        <pc:chgData name="Артур Щеглов" userId="109e51f03c6034e0" providerId="LiveId" clId="{6CC91B7B-5B69-45B7-ACCB-17677B7C0E22}" dt="2021-04-06T13:08:37.101" v="541" actId="47"/>
        <pc:sldMkLst>
          <pc:docMk/>
          <pc:sldMk cId="2530265176" sldId="267"/>
        </pc:sldMkLst>
      </pc:sldChg>
      <pc:sldChg chg="addSp delSp modSp add mod ord">
        <pc:chgData name="Артур Щеглов" userId="109e51f03c6034e0" providerId="LiveId" clId="{6CC91B7B-5B69-45B7-ACCB-17677B7C0E22}" dt="2021-04-06T13:11:47.395" v="587" actId="20577"/>
        <pc:sldMkLst>
          <pc:docMk/>
          <pc:sldMk cId="3086806515" sldId="268"/>
        </pc:sldMkLst>
        <pc:spChg chg="mod">
          <ac:chgData name="Артур Щеглов" userId="109e51f03c6034e0" providerId="LiveId" clId="{6CC91B7B-5B69-45B7-ACCB-17677B7C0E22}" dt="2021-04-06T13:11:47.395" v="587" actId="20577"/>
          <ac:spMkLst>
            <pc:docMk/>
            <pc:sldMk cId="3086806515" sldId="268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3:09:08.022" v="568" actId="1076"/>
          <ac:spMkLst>
            <pc:docMk/>
            <pc:sldMk cId="3086806515" sldId="268"/>
            <ac:spMk id="7" creationId="{F260CFD7-6EAE-465C-95D0-F4C3B1123799}"/>
          </ac:spMkLst>
        </pc:spChg>
        <pc:spChg chg="mod topLvl">
          <ac:chgData name="Артур Щеглов" userId="109e51f03c6034e0" providerId="LiveId" clId="{6CC91B7B-5B69-45B7-ACCB-17677B7C0E22}" dt="2021-04-06T13:04:48.295" v="515" actId="478"/>
          <ac:spMkLst>
            <pc:docMk/>
            <pc:sldMk cId="3086806515" sldId="268"/>
            <ac:spMk id="9" creationId="{34B37984-4C32-41DE-8EAA-A8C3197A4F34}"/>
          </ac:spMkLst>
        </pc:spChg>
        <pc:spChg chg="del mod">
          <ac:chgData name="Артур Щеглов" userId="109e51f03c6034e0" providerId="LiveId" clId="{6CC91B7B-5B69-45B7-ACCB-17677B7C0E22}" dt="2021-04-06T13:04:43.192" v="514" actId="478"/>
          <ac:spMkLst>
            <pc:docMk/>
            <pc:sldMk cId="3086806515" sldId="268"/>
            <ac:spMk id="10" creationId="{E99108C7-BB99-4779-AE74-D5C5C188FA88}"/>
          </ac:spMkLst>
        </pc:spChg>
        <pc:spChg chg="del mod topLvl">
          <ac:chgData name="Артур Щеглов" userId="109e51f03c6034e0" providerId="LiveId" clId="{6CC91B7B-5B69-45B7-ACCB-17677B7C0E22}" dt="2021-04-06T13:04:48.295" v="515" actId="478"/>
          <ac:spMkLst>
            <pc:docMk/>
            <pc:sldMk cId="3086806515" sldId="268"/>
            <ac:spMk id="11" creationId="{0844B188-FB32-469C-980C-5E2067BC7832}"/>
          </ac:spMkLst>
        </pc:spChg>
        <pc:spChg chg="add mod">
          <ac:chgData name="Артур Щеглов" userId="109e51f03c6034e0" providerId="LiveId" clId="{6CC91B7B-5B69-45B7-ACCB-17677B7C0E22}" dt="2021-04-06T13:04:16.817" v="502" actId="207"/>
          <ac:spMkLst>
            <pc:docMk/>
            <pc:sldMk cId="3086806515" sldId="268"/>
            <ac:spMk id="12" creationId="{0C3503D3-A87F-42FB-A868-60DD29B50E20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13" creationId="{043F6C64-929D-49A9-A7E6-7D67ADB6D7D3}"/>
          </ac:spMkLst>
        </pc:spChg>
        <pc:spChg chg="mod topLvl">
          <ac:chgData name="Артур Щеглов" userId="109e51f03c6034e0" providerId="LiveId" clId="{6CC91B7B-5B69-45B7-ACCB-17677B7C0E22}" dt="2021-04-06T13:04:19.622" v="503" actId="207"/>
          <ac:spMkLst>
            <pc:docMk/>
            <pc:sldMk cId="3086806515" sldId="268"/>
            <ac:spMk id="15" creationId="{A6CC3B55-9D5D-46A6-AAF8-42DA08DDC21C}"/>
          </ac:spMkLst>
        </pc:spChg>
        <pc:spChg chg="del mod topLvl">
          <ac:chgData name="Артур Щеглов" userId="109e51f03c6034e0" providerId="LiveId" clId="{6CC91B7B-5B69-45B7-ACCB-17677B7C0E22}" dt="2021-04-06T13:03:38.837" v="498" actId="21"/>
          <ac:spMkLst>
            <pc:docMk/>
            <pc:sldMk cId="3086806515" sldId="268"/>
            <ac:spMk id="16" creationId="{C4B89593-4485-416A-8DE2-DD314455A5BD}"/>
          </ac:spMkLst>
        </pc:spChg>
        <pc:spChg chg="add mod">
          <ac:chgData name="Артур Щеглов" userId="109e51f03c6034e0" providerId="LiveId" clId="{6CC91B7B-5B69-45B7-ACCB-17677B7C0E22}" dt="2021-04-06T13:04:12.082" v="501" actId="207"/>
          <ac:spMkLst>
            <pc:docMk/>
            <pc:sldMk cId="3086806515" sldId="268"/>
            <ac:spMk id="17" creationId="{0BD4D373-17E4-4D7E-8894-20547E1A0738}"/>
          </ac:spMkLst>
        </pc:spChg>
        <pc:spChg chg="add mod">
          <ac:chgData name="Артур Щеглов" userId="109e51f03c6034e0" providerId="LiveId" clId="{6CC91B7B-5B69-45B7-ACCB-17677B7C0E22}" dt="2021-04-06T12:59:42.534" v="422" actId="1076"/>
          <ac:spMkLst>
            <pc:docMk/>
            <pc:sldMk cId="3086806515" sldId="268"/>
            <ac:spMk id="18" creationId="{5A5FBC95-CEA0-446B-9102-51CE1A39B2FC}"/>
          </ac:spMkLst>
        </pc:spChg>
        <pc:spChg chg="add mod">
          <ac:chgData name="Артур Щеглов" userId="109e51f03c6034e0" providerId="LiveId" clId="{6CC91B7B-5B69-45B7-ACCB-17677B7C0E22}" dt="2021-04-06T13:04:22.031" v="504" actId="207"/>
          <ac:spMkLst>
            <pc:docMk/>
            <pc:sldMk cId="3086806515" sldId="268"/>
            <ac:spMk id="19" creationId="{16522766-C6C8-4239-A04E-BBCAA1199BA4}"/>
          </ac:spMkLst>
        </pc:spChg>
        <pc:spChg chg="add mod">
          <ac:chgData name="Артур Щеглов" userId="109e51f03c6034e0" providerId="LiveId" clId="{6CC91B7B-5B69-45B7-ACCB-17677B7C0E22}" dt="2021-04-06T13:01:17.333" v="430"/>
          <ac:spMkLst>
            <pc:docMk/>
            <pc:sldMk cId="3086806515" sldId="268"/>
            <ac:spMk id="20" creationId="{C404BDFA-F1D5-4A48-995A-56647A177640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3" creationId="{762D62B1-7068-4D32-83F1-16D1672DA009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5" creationId="{B4F3A035-D512-476A-A2F4-0808C6345A7F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7" creationId="{964599AA-28AE-4501-99FF-ABF025022E5D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8" creationId="{B01E0539-AAB4-4E64-8BFB-658F148FAFAC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0" creationId="{A9721F3C-649E-4C34-8282-6F82032325D3}"/>
          </ac:spMkLst>
        </pc:spChg>
        <pc:spChg chg="add mod">
          <ac:chgData name="Артур Щеглов" userId="109e51f03c6034e0" providerId="LiveId" clId="{6CC91B7B-5B69-45B7-ACCB-17677B7C0E22}" dt="2021-04-06T13:04:24.281" v="505" actId="207"/>
          <ac:spMkLst>
            <pc:docMk/>
            <pc:sldMk cId="3086806515" sldId="268"/>
            <ac:spMk id="31" creationId="{471B479F-000E-45F4-BEE8-383D04CBD8A1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2" creationId="{73F1833A-70BA-4158-A925-0F29330CDEE3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4" creationId="{DCF0AB5E-604C-4B5F-A00F-73414AB8BD45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5" creationId="{A0A43C2A-D931-4859-A34B-5B2CE8D7FAAB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6" creationId="{578EBB4D-1DAA-41B3-8562-D6326148D307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8" creationId="{4D4F56A5-EC0A-4989-AF54-71D7E2439753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9" creationId="{4756BC2A-CB12-4289-88CE-6CCE7FC20B1F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1" creationId="{5D74B2AC-9F41-45B5-B2EB-DA15DC9CF5F2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4" creationId="{7D0F1BF2-0F81-4DB5-95A8-C45908BB6229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5" creationId="{5B277631-8594-4E17-9E07-C1F0400A3ECD}"/>
          </ac:spMkLst>
        </pc:spChg>
        <pc:spChg chg="add mod">
          <ac:chgData name="Артур Щеглов" userId="109e51f03c6034e0" providerId="LiveId" clId="{6CC91B7B-5B69-45B7-ACCB-17677B7C0E22}" dt="2021-04-06T13:04:30.873" v="512" actId="1038"/>
          <ac:spMkLst>
            <pc:docMk/>
            <pc:sldMk cId="3086806515" sldId="268"/>
            <ac:spMk id="46" creationId="{992691AE-6AE9-4D99-B799-3F529BB8BB32}"/>
          </ac:spMkLst>
        </pc:spChg>
        <pc:spChg chg="add mod">
          <ac:chgData name="Артур Щеглов" userId="109e51f03c6034e0" providerId="LiveId" clId="{6CC91B7B-5B69-45B7-ACCB-17677B7C0E22}" dt="2021-04-06T13:04:30.873" v="512" actId="1038"/>
          <ac:spMkLst>
            <pc:docMk/>
            <pc:sldMk cId="3086806515" sldId="268"/>
            <ac:spMk id="47" creationId="{19FFD854-6DD0-4858-A447-72C7787A1631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8" creationId="{9CD99C7B-8D7A-4FED-B6D7-32331A92B18F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9" creationId="{8B15A8B0-A3F8-471C-9081-8946446E9859}"/>
          </ac:spMkLst>
        </pc:spChg>
        <pc:spChg chg="add mod">
          <ac:chgData name="Артур Щеглов" userId="109e51f03c6034e0" providerId="LiveId" clId="{6CC91B7B-5B69-45B7-ACCB-17677B7C0E22}" dt="2021-04-06T13:03:50.042" v="500"/>
          <ac:spMkLst>
            <pc:docMk/>
            <pc:sldMk cId="3086806515" sldId="268"/>
            <ac:spMk id="50" creationId="{09FE6A33-28F4-468A-97A2-02DD718F51E1}"/>
          </ac:spMkLst>
        </pc:spChg>
        <pc:grpChg chg="add del mod">
          <ac:chgData name="Артур Щеглов" userId="109e51f03c6034e0" providerId="LiveId" clId="{6CC91B7B-5B69-45B7-ACCB-17677B7C0E22}" dt="2021-04-06T13:04:48.295" v="515" actId="478"/>
          <ac:grpSpMkLst>
            <pc:docMk/>
            <pc:sldMk cId="3086806515" sldId="268"/>
            <ac:grpSpMk id="8" creationId="{77D65E8E-D7B9-4DBC-83D6-85C2E1466EAD}"/>
          </ac:grpSpMkLst>
        </pc:grpChg>
        <pc:grpChg chg="add del mod">
          <ac:chgData name="Артур Щеглов" userId="109e51f03c6034e0" providerId="LiveId" clId="{6CC91B7B-5B69-45B7-ACCB-17677B7C0E22}" dt="2021-04-06T13:03:38.837" v="498" actId="21"/>
          <ac:grpSpMkLst>
            <pc:docMk/>
            <pc:sldMk cId="3086806515" sldId="268"/>
            <ac:grpSpMk id="14" creationId="{A2716586-EA7E-4FB6-B95B-1CB8227C8E22}"/>
          </ac:grpSpMkLst>
        </pc:grpChg>
        <pc:graphicFrameChg chg="del">
          <ac:chgData name="Артур Щеглов" userId="109e51f03c6034e0" providerId="LiveId" clId="{6CC91B7B-5B69-45B7-ACCB-17677B7C0E22}" dt="2021-04-06T12:58:33.383" v="383" actId="478"/>
          <ac:graphicFrameMkLst>
            <pc:docMk/>
            <pc:sldMk cId="3086806515" sldId="268"/>
            <ac:graphicFrameMk id="6" creationId="{42AF2F6D-5EF4-48B6-9CE0-78FBCE3773DF}"/>
          </ac:graphicFrameMkLst>
        </pc:graphicFrameChg>
        <pc:cxnChg chg="add mod">
          <ac:chgData name="Артур Щеглов" userId="109e51f03c6034e0" providerId="LiveId" clId="{6CC91B7B-5B69-45B7-ACCB-17677B7C0E22}" dt="2021-04-06T13:03:38.837" v="498" actId="21"/>
          <ac:cxnSpMkLst>
            <pc:docMk/>
            <pc:sldMk cId="3086806515" sldId="268"/>
            <ac:cxnSpMk id="5" creationId="{E5B29393-6A0F-43A4-AEB2-4511E3577A13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1" creationId="{20FA49A6-B232-471F-BA66-FFCF9AAD4656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2" creationId="{ADF70162-FF7B-43CF-88EB-3A289785E622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4" creationId="{76C1BC77-AD3C-41CC-8429-1A3BBBB77DE2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6" creationId="{7138CB3E-CECF-4105-A412-B4004CE28658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9" creationId="{01334D48-C0DC-4555-AD0B-E535A3B05A54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33" creationId="{B4B7950B-0AFC-428A-8C1F-527602D63039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37" creationId="{514A81D4-FB85-4175-8AF2-AA2DAFB62121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40" creationId="{6B3DF316-1504-4D1A-8773-6291759F50D2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42" creationId="{8F706301-E3E0-4DDA-82C6-AB8E770B76B0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43" creationId="{2B7F4B62-FCC1-4E80-B5B7-0C3323F540F1}"/>
          </ac:cxnSpMkLst>
        </pc:cxnChg>
      </pc:sldChg>
      <pc:sldChg chg="addSp delSp modSp add mod">
        <pc:chgData name="Артур Щеглов" userId="109e51f03c6034e0" providerId="LiveId" clId="{6CC91B7B-5B69-45B7-ACCB-17677B7C0E22}" dt="2021-04-06T13:11:57.271" v="589" actId="20577"/>
        <pc:sldMkLst>
          <pc:docMk/>
          <pc:sldMk cId="3604578076" sldId="269"/>
        </pc:sldMkLst>
        <pc:spChg chg="mod">
          <ac:chgData name="Артур Щеглов" userId="109e51f03c6034e0" providerId="LiveId" clId="{6CC91B7B-5B69-45B7-ACCB-17677B7C0E22}" dt="2021-04-06T13:11:57.271" v="589" actId="20577"/>
          <ac:spMkLst>
            <pc:docMk/>
            <pc:sldMk cId="3604578076" sldId="269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3:09:01.495" v="566" actId="1076"/>
          <ac:spMkLst>
            <pc:docMk/>
            <pc:sldMk cId="3604578076" sldId="269"/>
            <ac:spMk id="7" creationId="{F260CFD7-6EAE-465C-95D0-F4C3B1123799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9" creationId="{34B37984-4C32-41DE-8EAA-A8C3197A4F34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2" creationId="{0C3503D3-A87F-42FB-A868-60DD29B50E20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3" creationId="{043F6C64-929D-49A9-A7E6-7D67ADB6D7D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5" creationId="{A6CC3B55-9D5D-46A6-AAF8-42DA08DDC21C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7" creationId="{0BD4D373-17E4-4D7E-8894-20547E1A0738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8" creationId="{5A5FBC95-CEA0-446B-9102-51CE1A39B2FC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9" creationId="{16522766-C6C8-4239-A04E-BBCAA1199BA4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0" creationId="{C404BDFA-F1D5-4A48-995A-56647A177640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3" creationId="{762D62B1-7068-4D32-83F1-16D1672DA009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5" creationId="{B4F3A035-D512-476A-A2F4-0808C6345A7F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7" creationId="{964599AA-28AE-4501-99FF-ABF025022E5D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8" creationId="{B01E0539-AAB4-4E64-8BFB-658F148FAFAC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0" creationId="{A9721F3C-649E-4C34-8282-6F82032325D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1" creationId="{471B479F-000E-45F4-BEE8-383D04CBD8A1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2" creationId="{73F1833A-70BA-4158-A925-0F29330CDEE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4" creationId="{DCF0AB5E-604C-4B5F-A00F-73414AB8BD45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5" creationId="{A0A43C2A-D931-4859-A34B-5B2CE8D7FAAB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6" creationId="{578EBB4D-1DAA-41B3-8562-D6326148D307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8" creationId="{4D4F56A5-EC0A-4989-AF54-71D7E243975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9" creationId="{4756BC2A-CB12-4289-88CE-6CCE7FC20B1F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1" creationId="{5D74B2AC-9F41-45B5-B2EB-DA15DC9CF5F2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4" creationId="{7D0F1BF2-0F81-4DB5-95A8-C45908BB6229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5" creationId="{5B277631-8594-4E17-9E07-C1F0400A3ECD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6" creationId="{992691AE-6AE9-4D99-B799-3F529BB8BB32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7" creationId="{19FFD854-6DD0-4858-A447-72C7787A1631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8" creationId="{9CD99C7B-8D7A-4FED-B6D7-32331A92B18F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9" creationId="{8B15A8B0-A3F8-471C-9081-8946446E9859}"/>
          </ac:spMkLst>
        </pc:spChg>
        <pc:graphicFrameChg chg="add mod modGraphic">
          <ac:chgData name="Артур Щеглов" userId="109e51f03c6034e0" providerId="LiveId" clId="{6CC91B7B-5B69-45B7-ACCB-17677B7C0E22}" dt="2021-04-06T13:08:21.430" v="539" actId="20577"/>
          <ac:graphicFrameMkLst>
            <pc:docMk/>
            <pc:sldMk cId="3604578076" sldId="269"/>
            <ac:graphicFrameMk id="51" creationId="{BBF37CE3-8C87-47C9-A23E-A052A9442943}"/>
          </ac:graphicFrameMkLst>
        </pc:graphicFrame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5" creationId="{E5B29393-6A0F-43A4-AEB2-4511E3577A13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1" creationId="{20FA49A6-B232-471F-BA66-FFCF9AAD4656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2" creationId="{ADF70162-FF7B-43CF-88EB-3A289785E622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4" creationId="{76C1BC77-AD3C-41CC-8429-1A3BBBB77DE2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6" creationId="{7138CB3E-CECF-4105-A412-B4004CE28658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9" creationId="{01334D48-C0DC-4555-AD0B-E535A3B05A54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33" creationId="{B4B7950B-0AFC-428A-8C1F-527602D63039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37" creationId="{514A81D4-FB85-4175-8AF2-AA2DAFB62121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40" creationId="{6B3DF316-1504-4D1A-8773-6291759F50D2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42" creationId="{8F706301-E3E0-4DDA-82C6-AB8E770B76B0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43" creationId="{2B7F4B62-FCC1-4E80-B5B7-0C3323F540F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76B6C-239D-43B5-9E24-3EB48CAE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8DC2E-BA23-4A8D-BEB0-F529E3BC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E9D50-469F-45C0-BBF7-F612ED93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F1F77-77EC-4A53-9266-00F28179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157AD-FFC2-4894-931E-40514C31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0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65158-44E2-43AD-AA49-E70443D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C8397-1B2F-4608-9146-59BE221B5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06E51-E0FF-4E16-A4F7-9BEBA097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B4C20-BE50-4E04-8B61-41C6057B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2E863-E110-4340-971C-382F7880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397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BF625C-81BA-4FA3-9E35-CD68219EA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0186FB-71F3-45DA-B781-A6AF13FBB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F1662-F493-491D-BA60-CEB0A8D8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F5A66-05AB-4B79-9857-AA36012F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6B1A7-CB27-40E4-8E3B-344285C3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770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30191-7C27-465B-AC00-925E6350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6E8C4-2E00-4E25-9D6F-00069F1A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EF64D-7EA7-47B4-B8C7-69B53670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240D6-7AC8-43C7-B10E-1DC7EC28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6E3C3-1EC2-46BF-9A04-26364810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45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270B4-8BEA-4D1E-B720-917B13E4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136A2F-DBDC-4BD5-A3F9-A61356220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A04FC-AA60-4B8C-B1D6-9AA4B0C7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24A39-6E87-4D18-9B99-47FC18A5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1926E-68C4-457E-A555-BCF47D26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180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D6730-5B6B-4E1A-9AA6-B8E685B4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74D68-F7F5-46C4-936B-BB3C09FCF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57F5C-B3AD-4F47-B059-030DF6891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F3034-11EB-4F0E-B0BD-71432E81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0DD79-2D8A-4554-B7FE-5556AF35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125C4-D4C9-4FE5-9908-3BF681EE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83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551C-5DC2-4D58-9324-69A53939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23B1E-D98B-4DFB-9025-CA87E940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7A61F-6C0B-4889-9719-EEE2EC06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24A4ED-A9D9-4B7D-B9DC-56D53ED41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39EB7A-8184-4518-AF64-320DD8D88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151ACC-EEE4-4109-B9FD-26FBDD1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741F9B-375F-4D5E-B471-7D9F9A57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110052-0987-4C4E-A79B-92264890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0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8A637-D550-4C66-B9B1-49B45DB9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75F1E3-D48B-4B52-880C-DAE02D4C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82BE31-842E-4254-9A92-C6A26035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6507-5B02-4FC0-A229-37A9C7ED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0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157A81-D3FC-4757-AEC6-27876DEB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AAAA17-83C4-42C3-876C-DA31DD14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B3B14-2A60-420B-B375-72762B06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676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9E4DE-D47E-42AD-918F-4052B5B9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4464C-B421-4051-BAD6-B50D886A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796B86-7A17-4B55-9578-87F22464E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807F8-C1CF-4E05-913E-7082423F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DBB6B-D909-4D85-B2C6-FD0F2E92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10C8E-813C-4D3B-AD5E-A4B5F507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229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AEB3C-9F7A-4327-97CB-E88C261C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C91DC5-CDD2-4423-B07F-FC10AFEC7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94DB1-8F5C-4C18-A07F-35DFC026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96F8EA-B25C-4DC2-B704-C3EB50ED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A53B58-1F4F-41FA-A2A6-D70DC4BF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B12F47-DCE4-420A-9B80-0166A9CD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43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FBA63-9817-457F-9FD2-EC8238D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C1687-D08A-47BF-A9FE-33A74D31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0487A-4FEA-4AB7-AEB2-CBE9532B8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DBAB-2541-48D3-8BCD-A0A7FBB49AEE}" type="datetimeFigureOut">
              <a:rPr lang="x-none" smtClean="0"/>
              <a:t>4/8/2021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6B07E-9A7E-4394-8512-EC7631949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62C6E-7202-4D92-BAF9-58D8F1ED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2EC5-4500-4047-BBA4-2F5F7DB647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04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8324D-5CFB-45DF-8930-667457ADADEC}"/>
              </a:ext>
            </a:extLst>
          </p:cNvPr>
          <p:cNvSpPr txBox="1"/>
          <p:nvPr/>
        </p:nvSpPr>
        <p:spPr>
          <a:xfrm>
            <a:off x="1" y="4227491"/>
            <a:ext cx="121861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spc="-150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СОВРЕМЕННОГО ЦЕНТРА ГРЕБНЫХ ВИДОВ СПОРТА НА БАЗЕ ГБОУ ДО КО «СДЮСШОР ПО ГРЕБНОМУ СПОРТУ»</a:t>
            </a:r>
            <a:endParaRPr lang="x-none" sz="2600" b="1" spc="-150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7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2896" y="6210592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42AF2F6D-5EF4-48B6-9CE0-78FBCE37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24057"/>
              </p:ext>
            </p:extLst>
          </p:nvPr>
        </p:nvGraphicFramePr>
        <p:xfrm>
          <a:off x="577811" y="1955913"/>
          <a:ext cx="10972800" cy="387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89082743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934155665"/>
                    </a:ext>
                  </a:extLst>
                </a:gridCol>
              </a:tblGrid>
              <a:tr h="304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ОБЯЗАТЕЛЬСТВА КОНЦЕДЕНТА</a:t>
                      </a:r>
                    </a:p>
                  </a:txBody>
                  <a:tcPr>
                    <a:solidFill>
                      <a:srgbClr val="E32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ОБЯЗАТЕЛЬСТВА КОНЦЕССИОНЕРА</a:t>
                      </a:r>
                    </a:p>
                  </a:txBody>
                  <a:tcPr>
                    <a:solidFill>
                      <a:srgbClr val="E32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03972"/>
                  </a:ext>
                </a:extLst>
              </a:tr>
              <a:tr h="9121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Предоставить Концессионеру права владения и пользования Объектом Соглашения и Иным имуществом, а также предоставить Концессионеру Земельные участки, необходимые в ходе реализации Соглашения, на праве аренды или ином допустимом законом праве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Обеспечить создание, реконструкцию и эксплуатацию Объекта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87308"/>
                  </a:ext>
                </a:extLst>
              </a:tr>
              <a:tr h="73633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Выплачивать Капитальный грант, плату Концедента и осуществлять иные выплаты Концессионеру, предусмотренные Соглашением, а также заключить по требованию Концессионера Прямое соглашение с Финансирующей организацией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Осуществить в полном объеме инвестиции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84210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Обеспечить на протяжении срока действия Соглашения заблаговременное бюджетное планирование, позволяющее исполнять принятые на себя финансовые обязательства по Соглашению своевременно и в полном объеме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Осуществить ввод в эксплуатацию Объекта, регистрацию права собственности Концедента на Объект и право владения и пользования Концессионера на него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69616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Соглашение предусматривает возможность осуществления Концессионером коммерческой деятельности при осуществлении эксплуатации, если такая деятельность не снижает качество обслуживания пользователей Объекта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Самостоятельно или с привлечением третьих лиц на договорной основе осуществлять в течение срока действия Соглашения эксплуатацию и техническое обслуживание Объекта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433559"/>
                  </a:ext>
                </a:extLst>
              </a:tr>
              <a:tr h="506767">
                <a:tc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Осуществить возврат Объекта Соглашения Концеденту после истечения срока действия Соглашения либо при его досрочном расторжении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6219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60CFD7-6EAE-465C-95D0-F4C3B1123799}"/>
              </a:ext>
            </a:extLst>
          </p:cNvPr>
          <p:cNvSpPr txBox="1">
            <a:spLocks/>
          </p:cNvSpPr>
          <p:nvPr/>
        </p:nvSpPr>
        <p:spPr>
          <a:xfrm>
            <a:off x="3548886" y="1290795"/>
            <a:ext cx="6745126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СТОРОН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1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2896" y="6210592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60CFD7-6EAE-465C-95D0-F4C3B1123799}"/>
              </a:ext>
            </a:extLst>
          </p:cNvPr>
          <p:cNvSpPr txBox="1">
            <a:spLocks/>
          </p:cNvSpPr>
          <p:nvPr/>
        </p:nvSpPr>
        <p:spPr>
          <a:xfrm>
            <a:off x="2468190" y="1188398"/>
            <a:ext cx="7255620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КЛЮЧЕВЫХ РИСКОВ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FE6A33-28F4-468A-97A2-02DD718F51E1}"/>
              </a:ext>
            </a:extLst>
          </p:cNvPr>
          <p:cNvSpPr/>
          <p:nvPr/>
        </p:nvSpPr>
        <p:spPr>
          <a:xfrm>
            <a:off x="9539910" y="3073943"/>
            <a:ext cx="1926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КОНЦЕДЕНТ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МИНСПОРТА КО</a:t>
            </a:r>
            <a:endParaRPr lang="ru-RU" sz="900" dirty="0">
              <a:solidFill>
                <a:schemeClr val="bg1"/>
              </a:solidFill>
              <a:latin typeface="Arial Narrow" panose="020B0606020202030204" pitchFamily="34" charset="0"/>
              <a:ea typeface="Proxima Nova Extrabold" panose="02000506030000020004" pitchFamily="2" charset="0"/>
              <a:cs typeface="Proxima Nova Extrabold" panose="02000506030000020004" pitchFamily="2" charset="0"/>
            </a:endParaRPr>
          </a:p>
        </p:txBody>
      </p:sp>
      <p:graphicFrame>
        <p:nvGraphicFramePr>
          <p:cNvPr id="51" name="Таблица 8">
            <a:extLst>
              <a:ext uri="{FF2B5EF4-FFF2-40B4-BE49-F238E27FC236}">
                <a16:creationId xmlns:a16="http://schemas.microsoft.com/office/drawing/2014/main" id="{BBF37CE3-8C87-47C9-A23E-A052A9442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31342"/>
              </p:ext>
            </p:extLst>
          </p:nvPr>
        </p:nvGraphicFramePr>
        <p:xfrm>
          <a:off x="588102" y="1669668"/>
          <a:ext cx="11205457" cy="498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09">
                  <a:extLst>
                    <a:ext uri="{9D8B030D-6E8A-4147-A177-3AD203B41FA5}">
                      <a16:colId xmlns:a16="http://schemas.microsoft.com/office/drawing/2014/main" val="3574093050"/>
                    </a:ext>
                  </a:extLst>
                </a:gridCol>
                <a:gridCol w="1340397">
                  <a:extLst>
                    <a:ext uri="{9D8B030D-6E8A-4147-A177-3AD203B41FA5}">
                      <a16:colId xmlns:a16="http://schemas.microsoft.com/office/drawing/2014/main" val="3148889993"/>
                    </a:ext>
                  </a:extLst>
                </a:gridCol>
                <a:gridCol w="2128442">
                  <a:extLst>
                    <a:ext uri="{9D8B030D-6E8A-4147-A177-3AD203B41FA5}">
                      <a16:colId xmlns:a16="http://schemas.microsoft.com/office/drawing/2014/main" val="2705748874"/>
                    </a:ext>
                  </a:extLst>
                </a:gridCol>
                <a:gridCol w="634880">
                  <a:extLst>
                    <a:ext uri="{9D8B030D-6E8A-4147-A177-3AD203B41FA5}">
                      <a16:colId xmlns:a16="http://schemas.microsoft.com/office/drawing/2014/main" val="2139722737"/>
                    </a:ext>
                  </a:extLst>
                </a:gridCol>
                <a:gridCol w="607277">
                  <a:extLst>
                    <a:ext uri="{9D8B030D-6E8A-4147-A177-3AD203B41FA5}">
                      <a16:colId xmlns:a16="http://schemas.microsoft.com/office/drawing/2014/main" val="2498070992"/>
                    </a:ext>
                  </a:extLst>
                </a:gridCol>
                <a:gridCol w="3698870">
                  <a:extLst>
                    <a:ext uri="{9D8B030D-6E8A-4147-A177-3AD203B41FA5}">
                      <a16:colId xmlns:a16="http://schemas.microsoft.com/office/drawing/2014/main" val="3375257552"/>
                    </a:ext>
                  </a:extLst>
                </a:gridCol>
                <a:gridCol w="800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680">
                  <a:extLst>
                    <a:ext uri="{9D8B030D-6E8A-4147-A177-3AD203B41FA5}">
                      <a16:colId xmlns:a16="http://schemas.microsoft.com/office/drawing/2014/main" val="2709136258"/>
                    </a:ext>
                  </a:extLst>
                </a:gridCol>
              </a:tblGrid>
              <a:tr h="204345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РИСК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ЭТАП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ПОСЛЕДСТВИЯ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СТОРОНА</a:t>
                      </a:r>
                    </a:p>
                  </a:txBody>
                  <a:tcPr marL="93379" marR="93379" marT="46690" marB="46690" anchor="ctr">
                    <a:lnB w="38100" cmpd="sng">
                      <a:noFill/>
                    </a:lnB>
                    <a:solidFill>
                      <a:srgbClr val="1D4A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МИНИМИЗАЦИЯ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ОЦЕНКА РИСКА </a:t>
                      </a:r>
                    </a:p>
                  </a:txBody>
                  <a:tcPr marL="93379" marR="93379" marT="46690" marB="46690" anchor="ctr">
                    <a:lnB w="38100" cmpd="sng">
                      <a:noFill/>
                    </a:lnB>
                    <a:solidFill>
                      <a:srgbClr val="1D4A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3379" marR="93379" marT="46690" marB="46690">
                    <a:lnB w="38100" cmpd="sng"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49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КОНЦЕССИОНЕР</a:t>
                      </a:r>
                    </a:p>
                  </a:txBody>
                  <a:tcPr marL="87169" marR="87169" marT="43585" marB="43585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КОНЦЕ-ДЕНТ</a:t>
                      </a:r>
                    </a:p>
                  </a:txBody>
                  <a:tcPr marL="87169" marR="87169" marT="43585" marB="43585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ВЕРОЯТНОСТЬ</a:t>
                      </a:r>
                    </a:p>
                  </a:txBody>
                  <a:tcPr marL="93379" marR="93379" marT="46690" marB="46690" anchor="ctr"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ПОСЛЕДСТВИЯ</a:t>
                      </a:r>
                    </a:p>
                  </a:txBody>
                  <a:tcPr marL="93379" marR="93379" marT="46690" marB="466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0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Увеличение САРЕХ и ОРЕХ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Увеличение затрат концессионера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7169" marR="87169" marT="43585" marB="43585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Предварительное обследование и моделирование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Ответственность проектировщика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Фиксация стоимости с поставщиками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Особые обстоятельства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6475" marR="6475" marT="6475" marB="0" anchor="ctr">
                    <a:lnT w="12700" cmpd="sng">
                      <a:noFill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lnT w="12700" cmpd="sng">
                      <a:noFill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4428"/>
                  </a:ext>
                </a:extLst>
              </a:tr>
              <a:tr h="33856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Риск низкой загрузки объекта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Эксплуатация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Дефицит доходной части 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+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Плата концедента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 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95286"/>
                  </a:ext>
                </a:extLst>
              </a:tr>
              <a:tr h="35771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Повреждение имущества / вред третьим лицам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Дополнительные расходы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Снижение доходности</a:t>
                      </a:r>
                      <a:br>
                        <a:rPr lang="ru-RU" sz="1050" dirty="0">
                          <a:latin typeface="Arial Narrow" panose="020B0606020202030204" pitchFamily="34" charset="0"/>
                        </a:rPr>
                      </a:br>
                      <a:r>
                        <a:rPr lang="ru-RU" sz="1050" dirty="0">
                          <a:latin typeface="Arial Narrow" panose="020B0606020202030204" pitchFamily="34" charset="0"/>
                        </a:rPr>
                        <a:t>Административная / уголовная ответственность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Страхование риска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87169" marR="87169" marT="43585" marB="4358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87169" marR="87169" marT="43585" marB="43585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71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Протесты местных жителей / активистов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 Эксплуатация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Нарушение сроков создания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Увеличение затрат концессионера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Невозможность ввода в эксплуатацию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информационной открытости проекта и принятия решений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соблюдения мнения местных жителей / активистов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Высокое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71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Неисполнение условий соглашения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Проектирование,</a:t>
                      </a:r>
                      <a:br>
                        <a:rPr lang="ru-RU" sz="1050" dirty="0">
                          <a:latin typeface="Arial Narrow" panose="020B0606020202030204" pitchFamily="34" charset="0"/>
                        </a:rPr>
                      </a:br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Дефолт концессионера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Расторжение соглашения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Предварительная работа по согласованию условий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Штрафные санкции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6475" marR="6475" marT="647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</a:t>
                      </a:r>
                    </a:p>
                  </a:txBody>
                  <a:tcPr marL="6475" marR="6475" marT="647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60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Смена команды концедента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Проектирование,</a:t>
                      </a:r>
                      <a:br>
                        <a:rPr lang="ru-RU" sz="1050" dirty="0">
                          <a:latin typeface="Arial Narrow" panose="020B0606020202030204" pitchFamily="34" charset="0"/>
                        </a:rPr>
                      </a:br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Пересмотр условий соглашения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Расторжение соглашения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Условия о сохранении реализации проекта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Компенсация при расторжении соглашения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16780"/>
                  </a:ext>
                </a:extLst>
              </a:tr>
              <a:tr h="471603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Политические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риски</a:t>
                      </a:r>
                    </a:p>
                  </a:txBody>
                  <a:tcPr marL="87169" marR="87169" marT="43585" marB="43585" anchor="ctr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Проектирование.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Создание. Эксплуатация</a:t>
                      </a:r>
                    </a:p>
                  </a:txBody>
                  <a:tcPr marL="87169" marR="87169" marT="43585" marB="43585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Изменение поддержки проекта.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Формальные претензии к концессионеру Переоценка обстоятельств реализации проекта</a:t>
                      </a:r>
                    </a:p>
                  </a:txBody>
                  <a:tcPr marL="87169" marR="87169" marT="43585" marB="43585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Гарантии сохранения нормативного регулирования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Исключение избыточной детализации процедур в проекте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Исключение избыточных возможностей концедента влиять на проект</a:t>
                      </a:r>
                    </a:p>
                  </a:txBody>
                  <a:tcPr marL="87169" marR="87169" marT="43585" marB="43585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7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8E185-80D2-400A-9CE4-C5206314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686175"/>
            <a:ext cx="1036638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9AD526F-9866-4FC9-95F2-FC4D00F0075E}"/>
              </a:ext>
            </a:extLst>
          </p:cNvPr>
          <p:cNvSpPr txBox="1">
            <a:spLocks/>
          </p:cNvSpPr>
          <p:nvPr/>
        </p:nvSpPr>
        <p:spPr bwMode="auto">
          <a:xfrm>
            <a:off x="50800" y="4881563"/>
            <a:ext cx="490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</a:t>
            </a:r>
            <a:r>
              <a:rPr lang="en-US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54E1D5E-8BED-4D69-96FE-18A3AD38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5302250"/>
            <a:ext cx="2808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(4842) 71-92-02 </a:t>
            </a:r>
          </a:p>
          <a:p>
            <a:pPr algn="ctr" eaLnBrk="1" hangingPunct="1"/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minsport@adm.kaluga.ru</a:t>
            </a:r>
          </a:p>
          <a:p>
            <a:pPr algn="r" eaLnBrk="1" hangingPunct="1"/>
            <a:endParaRPr lang="ru-RU" alt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20EB762-A19A-428B-B5AE-388FC43E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833813"/>
            <a:ext cx="13096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52ADE75-703B-44C5-9110-251B30E4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175" y="4883151"/>
            <a:ext cx="3708400" cy="636587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</a:t>
            </a:r>
          </a:p>
          <a:p>
            <a:pPr algn="ctr">
              <a:spcBef>
                <a:spcPct val="0"/>
              </a:spcBef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A51FEAF-687A-4DF7-B157-27B3A96E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5411788"/>
            <a:ext cx="3060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+7 (4842) 28-12-01</a:t>
            </a:r>
          </a:p>
          <a:p>
            <a:pPr algn="ctr" eaLnBrk="1" hangingPunct="1"/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ppp-info@adm.kaluga.ru</a:t>
            </a:r>
          </a:p>
          <a:p>
            <a:pPr algn="ctr" eaLnBrk="1" hangingPunct="1"/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www.gchp40.ru</a:t>
            </a:r>
          </a:p>
        </p:txBody>
      </p:sp>
    </p:spTree>
    <p:extLst>
      <p:ext uri="{BB962C8B-B14F-4D97-AF65-F5344CB8AC3E}">
        <p14:creationId xmlns:p14="http://schemas.microsoft.com/office/powerpoint/2010/main" val="382532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964697-6F53-42B7-939B-762569869C80}"/>
              </a:ext>
            </a:extLst>
          </p:cNvPr>
          <p:cNvSpPr txBox="1">
            <a:spLocks/>
          </p:cNvSpPr>
          <p:nvPr/>
        </p:nvSpPr>
        <p:spPr>
          <a:xfrm>
            <a:off x="673926" y="2393594"/>
            <a:ext cx="5320903" cy="1327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67D2D1-9CEB-42E5-87A9-72C78BF835D9}"/>
              </a:ext>
            </a:extLst>
          </p:cNvPr>
          <p:cNvSpPr txBox="1">
            <a:spLocks/>
          </p:cNvSpPr>
          <p:nvPr/>
        </p:nvSpPr>
        <p:spPr>
          <a:xfrm>
            <a:off x="740898" y="189994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 ПРЕДМЕТ СОГЛАШЕНИЯ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61C049-DD63-4221-A62F-D92177B76E5B}"/>
              </a:ext>
            </a:extLst>
          </p:cNvPr>
          <p:cNvSpPr txBox="1">
            <a:spLocks/>
          </p:cNvSpPr>
          <p:nvPr/>
        </p:nvSpPr>
        <p:spPr>
          <a:xfrm>
            <a:off x="6373348" y="190629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ОБЪЕКТА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FB75E82-8327-4EA0-893B-726CD19C3519}"/>
              </a:ext>
            </a:extLst>
          </p:cNvPr>
          <p:cNvSpPr txBox="1">
            <a:spLocks/>
          </p:cNvSpPr>
          <p:nvPr/>
        </p:nvSpPr>
        <p:spPr>
          <a:xfrm>
            <a:off x="740898" y="4262650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B0C3CF-3E67-4000-91A7-08FADE304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49" y="1928909"/>
            <a:ext cx="337076" cy="3370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1163FF-5663-4388-8B2F-C58B749CE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6" y="4295136"/>
            <a:ext cx="341044" cy="3410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ода, внешний, небо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DEBE8EA3-57CD-4E72-93B2-A602C5F2B4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43" b="3771"/>
          <a:stretch/>
        </p:blipFill>
        <p:spPr>
          <a:xfrm>
            <a:off x="1600201" y="1505023"/>
            <a:ext cx="8940800" cy="50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4518757" y="1234196"/>
            <a:ext cx="3845479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 ПРОЕКТА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964697-6F53-42B7-939B-762569869C80}"/>
              </a:ext>
            </a:extLst>
          </p:cNvPr>
          <p:cNvSpPr txBox="1">
            <a:spLocks/>
          </p:cNvSpPr>
          <p:nvPr/>
        </p:nvSpPr>
        <p:spPr>
          <a:xfrm>
            <a:off x="673926" y="2393594"/>
            <a:ext cx="5320903" cy="1327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КОНЦЕДЕНТ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Министерство спорта Калужской области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ОБЪЕКТ: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современный центр гребных видов спорта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создание, реконструкция эллинга, эксплуатация объектов спортивной инфраструктуры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14E8F7-DF5A-41EA-8C50-5AE42465A45C}"/>
              </a:ext>
            </a:extLst>
          </p:cNvPr>
          <p:cNvSpPr/>
          <p:nvPr/>
        </p:nvSpPr>
        <p:spPr>
          <a:xfrm>
            <a:off x="683747" y="1906295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67D2D1-9CEB-42E5-87A9-72C78BF835D9}"/>
              </a:ext>
            </a:extLst>
          </p:cNvPr>
          <p:cNvSpPr txBox="1">
            <a:spLocks/>
          </p:cNvSpPr>
          <p:nvPr/>
        </p:nvSpPr>
        <p:spPr>
          <a:xfrm>
            <a:off x="740898" y="189994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 ПРЕДМЕТ СОГЛАШЕНИЯ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6C288A-99A4-4E1C-9559-C1E62AEB1004}"/>
              </a:ext>
            </a:extLst>
          </p:cNvPr>
          <p:cNvSpPr/>
          <p:nvPr/>
        </p:nvSpPr>
        <p:spPr>
          <a:xfrm>
            <a:off x="6309847" y="1912645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61C049-DD63-4221-A62F-D92177B76E5B}"/>
              </a:ext>
            </a:extLst>
          </p:cNvPr>
          <p:cNvSpPr txBox="1">
            <a:spLocks/>
          </p:cNvSpPr>
          <p:nvPr/>
        </p:nvSpPr>
        <p:spPr>
          <a:xfrm>
            <a:off x="6373348" y="190629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ОБЪЕКТА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CE0C08-2ECC-41AC-9A24-A40F7A069121}"/>
              </a:ext>
            </a:extLst>
          </p:cNvPr>
          <p:cNvSpPr txBox="1">
            <a:spLocks/>
          </p:cNvSpPr>
          <p:nvPr/>
        </p:nvSpPr>
        <p:spPr>
          <a:xfrm>
            <a:off x="6413056" y="2393594"/>
            <a:ext cx="5320903" cy="1543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ts val="14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учебно-тренировочных занятий и тренировочных мероприятий по гребным видам спорта (академическая гребля, гребля на байдарках и каноэ, прибрежная гребля, народная гребля, морское многоборье и другие водные виды спорта)</a:t>
            </a:r>
          </a:p>
          <a:p>
            <a:pPr marL="171450" indent="-171450" algn="just">
              <a:lnSpc>
                <a:spcPts val="14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региональных и всероссийских соревнований по гребному спорту</a:t>
            </a:r>
          </a:p>
          <a:p>
            <a:pPr marL="171450" indent="-171450" algn="just">
              <a:lnSpc>
                <a:spcPts val="14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Оказание платных услуг населению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1A40AB7-8900-404B-BD0F-ADD87C291C34}"/>
              </a:ext>
            </a:extLst>
          </p:cNvPr>
          <p:cNvSpPr txBox="1">
            <a:spLocks/>
          </p:cNvSpPr>
          <p:nvPr/>
        </p:nvSpPr>
        <p:spPr>
          <a:xfrm>
            <a:off x="683747" y="4756299"/>
            <a:ext cx="5457132" cy="1928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ЮРИДИЧЕСКАЯ МОДЕЛЬ: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концессионное соглашение (115-ФЗ)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СРОК СОГЛАШЕНИЯ: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10 лет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СОВОКУПНАЯ СТОИМОСТЬ: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522,4 млн. руб.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ПЛАТЕЖНЫЙ МЕХАНИЗМ: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грант, плата концедента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КОММЕРЦИАЛИЗАЦИЯ: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оказания дополнительных коммерческих услуг на территории реализации проекта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E55DF6-CC08-479D-BA60-0B705EDD4A70}"/>
              </a:ext>
            </a:extLst>
          </p:cNvPr>
          <p:cNvSpPr/>
          <p:nvPr/>
        </p:nvSpPr>
        <p:spPr>
          <a:xfrm>
            <a:off x="683747" y="4269000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FB75E82-8327-4EA0-893B-726CD19C3519}"/>
              </a:ext>
            </a:extLst>
          </p:cNvPr>
          <p:cNvSpPr txBox="1">
            <a:spLocks/>
          </p:cNvSpPr>
          <p:nvPr/>
        </p:nvSpPr>
        <p:spPr>
          <a:xfrm>
            <a:off x="740898" y="4262650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C274944-3017-4ED1-A4DC-B173CCEC522F}"/>
              </a:ext>
            </a:extLst>
          </p:cNvPr>
          <p:cNvSpPr txBox="1">
            <a:spLocks/>
          </p:cNvSpPr>
          <p:nvPr/>
        </p:nvSpPr>
        <p:spPr>
          <a:xfrm>
            <a:off x="6300026" y="4756300"/>
            <a:ext cx="5320903" cy="167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ЗАДАЧА 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Строительство современного центра гребных видов спорта, эллинга и ремонтных боксов с возможностью единовременного посещения 300 чел.</a:t>
            </a:r>
          </a:p>
          <a:p>
            <a:pPr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ЗАДАЧА 2: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действующего эллинга, установка трибун, благоустройство территории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126765-99D2-4A65-9A81-3D09254A7047}"/>
              </a:ext>
            </a:extLst>
          </p:cNvPr>
          <p:cNvSpPr/>
          <p:nvPr/>
        </p:nvSpPr>
        <p:spPr>
          <a:xfrm>
            <a:off x="6300026" y="4269000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DD7876A-2047-4A2D-BBAF-DCECCF2AA37D}"/>
              </a:ext>
            </a:extLst>
          </p:cNvPr>
          <p:cNvSpPr txBox="1">
            <a:spLocks/>
          </p:cNvSpPr>
          <p:nvPr/>
        </p:nvSpPr>
        <p:spPr>
          <a:xfrm>
            <a:off x="6357177" y="4262650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3A5A66-9A3C-4DC9-87EB-94D9D68D2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49" y="1945172"/>
            <a:ext cx="315563" cy="3155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CE20C4-92B8-4732-ACF9-1C5116265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88" y="4302542"/>
            <a:ext cx="326233" cy="3262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B0C3CF-3E67-4000-91A7-08FADE304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49" y="1928909"/>
            <a:ext cx="337076" cy="3370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1163FF-5663-4388-8B2F-C58B749CE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6" y="4295136"/>
            <a:ext cx="341044" cy="3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C97D7-A4B9-4D13-A1F3-66872F012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9" b="14221"/>
          <a:stretch/>
        </p:blipFill>
        <p:spPr>
          <a:xfrm>
            <a:off x="662438" y="1437934"/>
            <a:ext cx="10905668" cy="482803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358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81975" y="61642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3643626" y="1288526"/>
            <a:ext cx="11164512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ЦЕНТРА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6C288A-99A4-4E1C-9559-C1E62AEB1004}"/>
              </a:ext>
            </a:extLst>
          </p:cNvPr>
          <p:cNvSpPr/>
          <p:nvPr/>
        </p:nvSpPr>
        <p:spPr>
          <a:xfrm>
            <a:off x="6321294" y="1963133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61C049-DD63-4221-A62F-D92177B76E5B}"/>
              </a:ext>
            </a:extLst>
          </p:cNvPr>
          <p:cNvSpPr txBox="1">
            <a:spLocks/>
          </p:cNvSpPr>
          <p:nvPr/>
        </p:nvSpPr>
        <p:spPr>
          <a:xfrm>
            <a:off x="6384795" y="1956783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CE0C08-2ECC-41AC-9A24-A40F7A069121}"/>
              </a:ext>
            </a:extLst>
          </p:cNvPr>
          <p:cNvSpPr txBox="1">
            <a:spLocks/>
          </p:cNvSpPr>
          <p:nvPr/>
        </p:nvSpPr>
        <p:spPr>
          <a:xfrm>
            <a:off x="6321294" y="2444082"/>
            <a:ext cx="5320903" cy="1937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основного тренировочного корпуса, общей площадью 7157,5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(2-3 этажа)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одноэтажного здания эллинга и ремонтных боксов, общей площадью 1100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существующего эллинга, общей площадью 908,3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котельной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парковки для легковых автомобилей и автобусов на 144 места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пешеходной дорожки к понтонному мосту через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р.Яченка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C274944-3017-4ED1-A4DC-B173CCEC522F}"/>
              </a:ext>
            </a:extLst>
          </p:cNvPr>
          <p:cNvSpPr txBox="1">
            <a:spLocks/>
          </p:cNvSpPr>
          <p:nvPr/>
        </p:nvSpPr>
        <p:spPr>
          <a:xfrm>
            <a:off x="6361846" y="5093822"/>
            <a:ext cx="5601554" cy="1454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вспомогательного корпуса, общей площадью 250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мобильных трибун на 500 мест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круговой беговой дорожки 200 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поля для мини-футбола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площадки для баскетбола и волейбола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биотуалетов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126765-99D2-4A65-9A81-3D09254A7047}"/>
              </a:ext>
            </a:extLst>
          </p:cNvPr>
          <p:cNvSpPr/>
          <p:nvPr/>
        </p:nvSpPr>
        <p:spPr>
          <a:xfrm>
            <a:off x="6321294" y="4642793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B0C3CF-3E67-4000-91A7-08FADE304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96" y="1979397"/>
            <a:ext cx="337076" cy="3370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1163FF-5663-4388-8B2F-C58B749CE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68" y="4642793"/>
            <a:ext cx="341044" cy="341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735FE-B990-4AD6-A18C-8CEC67F1E31D}"/>
              </a:ext>
            </a:extLst>
          </p:cNvPr>
          <p:cNvSpPr txBox="1"/>
          <p:nvPr/>
        </p:nvSpPr>
        <p:spPr>
          <a:xfrm>
            <a:off x="569446" y="1963133"/>
            <a:ext cx="5311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современного центра гребных видов спорта на базе ГБОУ ДО КО «СДЮСШОР по гребному спорту» и реконструкция действующего эллинга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 37 182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Кадастровый номер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№ 40:26:000149:32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земли населенных пунктов, разрешенное использование 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ля размещения объектов (территорий) рекреационного назначения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Ограничения (обременения) отсутствуют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Пропускная способность: режим проведения тренировочных занятий – 204 человека в смену, Режим проведения соревнований – до 300 человек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E4D9EE1-BC73-4482-A27D-85642FEAF132}"/>
              </a:ext>
            </a:extLst>
          </p:cNvPr>
          <p:cNvSpPr txBox="1">
            <a:spLocks/>
          </p:cNvSpPr>
          <p:nvPr/>
        </p:nvSpPr>
        <p:spPr>
          <a:xfrm>
            <a:off x="6408497" y="4642793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</a:t>
            </a:r>
          </a:p>
        </p:txBody>
      </p:sp>
    </p:spTree>
    <p:extLst>
      <p:ext uri="{BB962C8B-B14F-4D97-AF65-F5344CB8AC3E}">
        <p14:creationId xmlns:p14="http://schemas.microsoft.com/office/powerpoint/2010/main" val="109834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4D869-BB75-4ADF-8BA8-F5F737FE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7" y="1380066"/>
            <a:ext cx="9750764" cy="50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0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81975" y="61642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2256905" y="1291059"/>
            <a:ext cx="9720052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ИНЖЕНЕРНОЙ ИНФРАСТРУКТУРЫ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6C288A-99A4-4E1C-9559-C1E62AEB1004}"/>
              </a:ext>
            </a:extLst>
          </p:cNvPr>
          <p:cNvSpPr/>
          <p:nvPr/>
        </p:nvSpPr>
        <p:spPr>
          <a:xfrm>
            <a:off x="6311473" y="2361188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61C049-DD63-4221-A62F-D92177B76E5B}"/>
              </a:ext>
            </a:extLst>
          </p:cNvPr>
          <p:cNvSpPr txBox="1">
            <a:spLocks/>
          </p:cNvSpPr>
          <p:nvPr/>
        </p:nvSpPr>
        <p:spPr>
          <a:xfrm>
            <a:off x="6384795" y="2331866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CE0C08-2ECC-41AC-9A24-A40F7A069121}"/>
              </a:ext>
            </a:extLst>
          </p:cNvPr>
          <p:cNvSpPr txBox="1">
            <a:spLocks/>
          </p:cNvSpPr>
          <p:nvPr/>
        </p:nvSpPr>
        <p:spPr>
          <a:xfrm>
            <a:off x="6424503" y="2819165"/>
            <a:ext cx="5320903" cy="84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Планируемая величина максимального часового расхода газа 381,8 м3/час.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C274944-3017-4ED1-A4DC-B173CCEC522F}"/>
              </a:ext>
            </a:extLst>
          </p:cNvPr>
          <p:cNvSpPr txBox="1">
            <a:spLocks/>
          </p:cNvSpPr>
          <p:nvPr/>
        </p:nvSpPr>
        <p:spPr>
          <a:xfrm>
            <a:off x="3440459" y="4444331"/>
            <a:ext cx="5054014" cy="623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Холодное водоснабжение и водоотведение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0,851 м3/час, 20,42 м3/сутки,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источник – ГП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Калугаоблводоканал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126765-99D2-4A65-9A81-3D09254A7047}"/>
              </a:ext>
            </a:extLst>
          </p:cNvPr>
          <p:cNvSpPr/>
          <p:nvPr/>
        </p:nvSpPr>
        <p:spPr>
          <a:xfrm>
            <a:off x="3440459" y="3928901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E4D9EE1-BC73-4482-A27D-85642FEAF132}"/>
              </a:ext>
            </a:extLst>
          </p:cNvPr>
          <p:cNvSpPr txBox="1">
            <a:spLocks/>
          </p:cNvSpPr>
          <p:nvPr/>
        </p:nvSpPr>
        <p:spPr>
          <a:xfrm>
            <a:off x="3509575" y="3922386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водоотведение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A99236-C3F4-43EB-857A-1815C54AE557}"/>
              </a:ext>
            </a:extLst>
          </p:cNvPr>
          <p:cNvSpPr/>
          <p:nvPr/>
        </p:nvSpPr>
        <p:spPr>
          <a:xfrm>
            <a:off x="695194" y="2356005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0326715-D15A-418A-9513-89D7E7C6CA06}"/>
              </a:ext>
            </a:extLst>
          </p:cNvPr>
          <p:cNvSpPr txBox="1">
            <a:spLocks/>
          </p:cNvSpPr>
          <p:nvPr/>
        </p:nvSpPr>
        <p:spPr>
          <a:xfrm>
            <a:off x="839954" y="2347214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Энергоснабжение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86658F5-0F15-499B-95AA-57348A6EF25B}"/>
              </a:ext>
            </a:extLst>
          </p:cNvPr>
          <p:cNvSpPr txBox="1">
            <a:spLocks/>
          </p:cNvSpPr>
          <p:nvPr/>
        </p:nvSpPr>
        <p:spPr>
          <a:xfrm>
            <a:off x="695194" y="2917405"/>
            <a:ext cx="5689601" cy="1004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мощность 199,3 кВт/час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источник питания – ПАО МРСК Центра и Поволжья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Зарядка батареи со сплошной заливкой">
            <a:extLst>
              <a:ext uri="{FF2B5EF4-FFF2-40B4-BE49-F238E27FC236}">
                <a16:creationId xmlns:a16="http://schemas.microsoft.com/office/drawing/2014/main" id="{A99C3809-FA07-482F-B33A-DBD19622E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3631" y="2315494"/>
            <a:ext cx="481270" cy="481270"/>
          </a:xfrm>
          <a:prstGeom prst="rect">
            <a:avLst/>
          </a:prstGeom>
        </p:spPr>
      </p:pic>
      <p:pic>
        <p:nvPicPr>
          <p:cNvPr id="9" name="Рисунок 8" descr="Высокая температура контур">
            <a:extLst>
              <a:ext uri="{FF2B5EF4-FFF2-40B4-BE49-F238E27FC236}">
                <a16:creationId xmlns:a16="http://schemas.microsoft.com/office/drawing/2014/main" id="{D3B6518A-63E9-454C-B095-B225FD363E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0570" y="2356004"/>
            <a:ext cx="372655" cy="372655"/>
          </a:xfrm>
          <a:prstGeom prst="rect">
            <a:avLst/>
          </a:prstGeom>
        </p:spPr>
      </p:pic>
      <p:pic>
        <p:nvPicPr>
          <p:cNvPr id="11" name="Рисунок 10" descr="Вода контур">
            <a:extLst>
              <a:ext uri="{FF2B5EF4-FFF2-40B4-BE49-F238E27FC236}">
                <a16:creationId xmlns:a16="http://schemas.microsoft.com/office/drawing/2014/main" id="{7C8C887A-697C-434C-992D-AC8AF7FB4F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0735" y="3948228"/>
            <a:ext cx="367476" cy="3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5747" y="6180860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4227674" y="1290795"/>
            <a:ext cx="4167598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И СРОКИ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5">
            <a:extLst>
              <a:ext uri="{FF2B5EF4-FFF2-40B4-BE49-F238E27FC236}">
                <a16:creationId xmlns:a16="http://schemas.microsoft.com/office/drawing/2014/main" id="{BE987FD7-71BB-4144-A73E-398321200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7638"/>
              </p:ext>
            </p:extLst>
          </p:nvPr>
        </p:nvGraphicFramePr>
        <p:xfrm>
          <a:off x="2966461" y="2004717"/>
          <a:ext cx="66900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223">
                  <a:extLst>
                    <a:ext uri="{9D8B030D-6E8A-4147-A177-3AD203B41FA5}">
                      <a16:colId xmlns:a16="http://schemas.microsoft.com/office/drawing/2014/main" val="271524926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3368788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технологических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присоединений к сетям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32F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7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газоснабжение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637 298,03 рублей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0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водоснабжение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5 662 354,77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56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электроэнергия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15 106 602,63 рублей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1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связь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2 212 800,00 рублей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6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Общая стоимость 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23</a:t>
                      </a:r>
                      <a:r>
                        <a:rPr lang="ru-RU" sz="1400" b="1" baseline="0" dirty="0">
                          <a:latin typeface="Arial Narrow" panose="020B0606020202030204" pitchFamily="34" charset="0"/>
                        </a:rPr>
                        <a:t> 619 055,43</a:t>
                      </a: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 руб.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8291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544497C-10B3-41C4-9788-2CA06FE9C9B6}"/>
              </a:ext>
            </a:extLst>
          </p:cNvPr>
          <p:cNvSpPr txBox="1"/>
          <p:nvPr/>
        </p:nvSpPr>
        <p:spPr>
          <a:xfrm>
            <a:off x="6311473" y="4804016"/>
            <a:ext cx="52146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Предполагаемые сроки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Строительно-монтажные работы – 2 года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Период эксплуатации – 8 лет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0A2C-B073-44CC-AED3-036476C35CA7}"/>
              </a:ext>
            </a:extLst>
          </p:cNvPr>
          <p:cNvSpPr txBox="1"/>
          <p:nvPr/>
        </p:nvSpPr>
        <p:spPr>
          <a:xfrm>
            <a:off x="1469772" y="4804016"/>
            <a:ext cx="4629711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Период концессионного соглашения: 10 лет</a:t>
            </a:r>
          </a:p>
          <a:p>
            <a:pPr>
              <a:spcAft>
                <a:spcPts val="60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Необходимый объем инвестиций 522 372 920 руб. </a:t>
            </a:r>
          </a:p>
        </p:txBody>
      </p:sp>
      <p:pic>
        <p:nvPicPr>
          <p:cNvPr id="4" name="Рисунок 3" descr="Часы со сплошной заливкой">
            <a:extLst>
              <a:ext uri="{FF2B5EF4-FFF2-40B4-BE49-F238E27FC236}">
                <a16:creationId xmlns:a16="http://schemas.microsoft.com/office/drawing/2014/main" id="{FAD728CE-4F03-4768-84B7-73812F9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497" y="4635129"/>
            <a:ext cx="677853" cy="677853"/>
          </a:xfrm>
          <a:prstGeom prst="rect">
            <a:avLst/>
          </a:prstGeom>
        </p:spPr>
      </p:pic>
      <p:pic>
        <p:nvPicPr>
          <p:cNvPr id="8" name="Рисунок 7" descr="Монеты со сплошной заливкой">
            <a:extLst>
              <a:ext uri="{FF2B5EF4-FFF2-40B4-BE49-F238E27FC236}">
                <a16:creationId xmlns:a16="http://schemas.microsoft.com/office/drawing/2014/main" id="{77ED3955-5564-46CA-8E74-66F479CA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921" y="5481869"/>
            <a:ext cx="677853" cy="6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4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2896" y="6210592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60CFD7-6EAE-465C-95D0-F4C3B1123799}"/>
              </a:ext>
            </a:extLst>
          </p:cNvPr>
          <p:cNvSpPr txBox="1">
            <a:spLocks/>
          </p:cNvSpPr>
          <p:nvPr/>
        </p:nvSpPr>
        <p:spPr>
          <a:xfrm>
            <a:off x="2460699" y="1333501"/>
            <a:ext cx="7255620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ОРГАНИЗАЦИОННО-ПРАВОВАЯ МОДЕЛЬ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E5B29393-6A0F-43A4-AEB2-4511E3577A13}"/>
              </a:ext>
            </a:extLst>
          </p:cNvPr>
          <p:cNvCxnSpPr>
            <a:cxnSpLocks/>
          </p:cNvCxnSpPr>
          <p:nvPr/>
        </p:nvCxnSpPr>
        <p:spPr>
          <a:xfrm>
            <a:off x="7518990" y="2294401"/>
            <a:ext cx="2983990" cy="77954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bject 16">
            <a:extLst>
              <a:ext uri="{FF2B5EF4-FFF2-40B4-BE49-F238E27FC236}">
                <a16:creationId xmlns:a16="http://schemas.microsoft.com/office/drawing/2014/main" id="{34B37984-4C32-41DE-8EAA-A8C3197A4F34}"/>
              </a:ext>
            </a:extLst>
          </p:cNvPr>
          <p:cNvSpPr/>
          <p:nvPr/>
        </p:nvSpPr>
        <p:spPr>
          <a:xfrm>
            <a:off x="4781107" y="5002535"/>
            <a:ext cx="2764357" cy="1129924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/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0C3503D3-A87F-42FB-A868-60DD29B50E20}"/>
              </a:ext>
            </a:extLst>
          </p:cNvPr>
          <p:cNvSpPr/>
          <p:nvPr/>
        </p:nvSpPr>
        <p:spPr>
          <a:xfrm>
            <a:off x="851150" y="3054984"/>
            <a:ext cx="1751036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3F6C64-929D-49A9-A7E6-7D67ADB6D7D3}"/>
              </a:ext>
            </a:extLst>
          </p:cNvPr>
          <p:cNvSpPr/>
          <p:nvPr/>
        </p:nvSpPr>
        <p:spPr>
          <a:xfrm>
            <a:off x="851151" y="3133767"/>
            <a:ext cx="1751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КОНЦЕССИОНЕР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6CC3B55-9D5D-46A6-AAF8-42DA08DDC21C}"/>
              </a:ext>
            </a:extLst>
          </p:cNvPr>
          <p:cNvSpPr/>
          <p:nvPr/>
        </p:nvSpPr>
        <p:spPr>
          <a:xfrm>
            <a:off x="9627462" y="3051453"/>
            <a:ext cx="1751036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0BD4D373-17E4-4D7E-8894-20547E1A0738}"/>
              </a:ext>
            </a:extLst>
          </p:cNvPr>
          <p:cNvSpPr/>
          <p:nvPr/>
        </p:nvSpPr>
        <p:spPr>
          <a:xfrm>
            <a:off x="4758700" y="2167742"/>
            <a:ext cx="2764357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/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5FBC95-CEA0-446B-9102-51CE1A39B2FC}"/>
              </a:ext>
            </a:extLst>
          </p:cNvPr>
          <p:cNvSpPr/>
          <p:nvPr/>
        </p:nvSpPr>
        <p:spPr>
          <a:xfrm>
            <a:off x="4758699" y="2248593"/>
            <a:ext cx="26596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ФИНАНСИРУЮЩАЯ ОРГАНИЗАЦИЯ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6522766-C6C8-4239-A04E-BBCAA1199BA4}"/>
              </a:ext>
            </a:extLst>
          </p:cNvPr>
          <p:cNvSpPr/>
          <p:nvPr/>
        </p:nvSpPr>
        <p:spPr>
          <a:xfrm>
            <a:off x="4769943" y="3712577"/>
            <a:ext cx="2764357" cy="611472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04BDFA-F1D5-4A48-995A-56647A177640}"/>
              </a:ext>
            </a:extLst>
          </p:cNvPr>
          <p:cNvSpPr/>
          <p:nvPr/>
        </p:nvSpPr>
        <p:spPr>
          <a:xfrm>
            <a:off x="4827893" y="3723885"/>
            <a:ext cx="26596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Proxima Nova Extrabold" panose="02000506030000020004" pitchFamily="2" charset="0"/>
                <a:cs typeface="Arial" panose="020B0604020202020204" pitchFamily="34" charset="0"/>
              </a:rPr>
              <a:t>ОПЕРАТОР ПРОЕКТА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ДО КО «СДЮСШОР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ГРЕБНОМУ СПОРТУ»</a:t>
            </a:r>
            <a:endParaRPr lang="ru-RU" alt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20FA49A6-B232-471F-BA66-FFCF9AAD4656}"/>
              </a:ext>
            </a:extLst>
          </p:cNvPr>
          <p:cNvCxnSpPr>
            <a:cxnSpLocks/>
          </p:cNvCxnSpPr>
          <p:nvPr/>
        </p:nvCxnSpPr>
        <p:spPr>
          <a:xfrm flipV="1">
            <a:off x="1748998" y="2391905"/>
            <a:ext cx="2965926" cy="663079"/>
          </a:xfrm>
          <a:prstGeom prst="bentConnector3">
            <a:avLst>
              <a:gd name="adj1" fmla="val 122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ADF70162-FF7B-43CF-88EB-3A289785E6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3057" y="3489550"/>
            <a:ext cx="2958726" cy="2125783"/>
          </a:xfrm>
          <a:prstGeom prst="bentConnector3">
            <a:avLst>
              <a:gd name="adj1" fmla="val 10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62D62B1-7068-4D32-83F1-16D1672DA009}"/>
              </a:ext>
            </a:extLst>
          </p:cNvPr>
          <p:cNvSpPr/>
          <p:nvPr/>
        </p:nvSpPr>
        <p:spPr>
          <a:xfrm>
            <a:off x="8049990" y="5253743"/>
            <a:ext cx="171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ПРАВО СОБСТВЕННОСТИ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76C1BC77-AD3C-41CC-8429-1A3BBBB77DE2}"/>
              </a:ext>
            </a:extLst>
          </p:cNvPr>
          <p:cNvCxnSpPr>
            <a:cxnSpLocks/>
          </p:cNvCxnSpPr>
          <p:nvPr/>
        </p:nvCxnSpPr>
        <p:spPr>
          <a:xfrm>
            <a:off x="1726668" y="3489551"/>
            <a:ext cx="3032031" cy="2125783"/>
          </a:xfrm>
          <a:prstGeom prst="bentConnector3">
            <a:avLst>
              <a:gd name="adj1" fmla="val 13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F3A035-D512-476A-A2F4-0808C6345A7F}"/>
              </a:ext>
            </a:extLst>
          </p:cNvPr>
          <p:cNvSpPr/>
          <p:nvPr/>
        </p:nvSpPr>
        <p:spPr>
          <a:xfrm>
            <a:off x="1840374" y="5253743"/>
            <a:ext cx="2654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ПРОЕКТИРОВАНИЕ, СОЗДАНИЕ, РЕКОНСТРУКЦИЯ, ЭКСПЛУАТАЦИЯ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7138CB3E-CECF-4105-A412-B4004CE28658}"/>
              </a:ext>
            </a:extLst>
          </p:cNvPr>
          <p:cNvCxnSpPr>
            <a:cxnSpLocks/>
          </p:cNvCxnSpPr>
          <p:nvPr/>
        </p:nvCxnSpPr>
        <p:spPr>
          <a:xfrm>
            <a:off x="2110322" y="3489551"/>
            <a:ext cx="2659621" cy="466254"/>
          </a:xfrm>
          <a:prstGeom prst="bentConnector3">
            <a:avLst>
              <a:gd name="adj1" fmla="val -28"/>
            </a:avLst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64599AA-28AE-4501-99FF-ABF025022E5D}"/>
              </a:ext>
            </a:extLst>
          </p:cNvPr>
          <p:cNvSpPr/>
          <p:nvPr/>
        </p:nvSpPr>
        <p:spPr>
          <a:xfrm>
            <a:off x="2429638" y="2067656"/>
            <a:ext cx="171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ПРЯМОЕ СОГЛАШЕНИЕ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1E0539-AAB4-4E64-8BFB-658F148FAFAC}"/>
              </a:ext>
            </a:extLst>
          </p:cNvPr>
          <p:cNvSpPr/>
          <p:nvPr/>
        </p:nvSpPr>
        <p:spPr>
          <a:xfrm>
            <a:off x="2329333" y="3630689"/>
            <a:ext cx="2344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ОПЕРАТОРСКОЕ СОГЛАШЕНИЕ НА ЦЕЛЕВУЮ ЭКСПЛУАТАЦИЮ</a:t>
            </a: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01334D48-C0DC-4555-AD0B-E535A3B05A5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34301" y="3568333"/>
            <a:ext cx="3495026" cy="2564482"/>
          </a:xfrm>
          <a:prstGeom prst="bentConnector3">
            <a:avLst>
              <a:gd name="adj1" fmla="val 174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9721F3C-649E-4C34-8282-6F82032325D3}"/>
              </a:ext>
            </a:extLst>
          </p:cNvPr>
          <p:cNvSpPr/>
          <p:nvPr/>
        </p:nvSpPr>
        <p:spPr>
          <a:xfrm>
            <a:off x="7621665" y="5873552"/>
            <a:ext cx="31048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ПРЕДОСТАВЛЕНИЕ ИМУЩЕСТВА В КОНЦЕССИЮ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471B479F-000E-45F4-BEE8-383D04CBD8A1}"/>
              </a:ext>
            </a:extLst>
          </p:cNvPr>
          <p:cNvSpPr/>
          <p:nvPr/>
        </p:nvSpPr>
        <p:spPr>
          <a:xfrm>
            <a:off x="8305620" y="3720205"/>
            <a:ext cx="1751036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3F1833A-70BA-4158-A925-0F29330CDEE3}"/>
              </a:ext>
            </a:extLst>
          </p:cNvPr>
          <p:cNvSpPr/>
          <p:nvPr/>
        </p:nvSpPr>
        <p:spPr>
          <a:xfrm>
            <a:off x="8253250" y="3795613"/>
            <a:ext cx="1751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ПОЛЬЗОВАТЕЛИ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4B7950B-0AFC-428A-8C1F-527602D63039}"/>
              </a:ext>
            </a:extLst>
          </p:cNvPr>
          <p:cNvCxnSpPr>
            <a:cxnSpLocks/>
          </p:cNvCxnSpPr>
          <p:nvPr/>
        </p:nvCxnSpPr>
        <p:spPr>
          <a:xfrm flipH="1">
            <a:off x="2602187" y="3198417"/>
            <a:ext cx="7029342" cy="169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CF0AB5E-604C-4B5F-A00F-73414AB8BD45}"/>
              </a:ext>
            </a:extLst>
          </p:cNvPr>
          <p:cNvSpPr/>
          <p:nvPr/>
        </p:nvSpPr>
        <p:spPr>
          <a:xfrm>
            <a:off x="4596700" y="2943731"/>
            <a:ext cx="30703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КАПИТАЛЬНЫЙ ГРАНТ, ПЛАТА КОНЦЕДЕНТА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A43C2A-D931-4859-A34B-5B2CE8D7FAAB}"/>
              </a:ext>
            </a:extLst>
          </p:cNvPr>
          <p:cNvSpPr/>
          <p:nvPr/>
        </p:nvSpPr>
        <p:spPr>
          <a:xfrm>
            <a:off x="2329333" y="3983148"/>
            <a:ext cx="2344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СОГЛАШЕНИЕ О РАСПРЕДЕЛЕНИИ ДОХОДА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8EBB4D-1DAA-41B3-8562-D6326148D307}"/>
              </a:ext>
            </a:extLst>
          </p:cNvPr>
          <p:cNvSpPr/>
          <p:nvPr/>
        </p:nvSpPr>
        <p:spPr>
          <a:xfrm>
            <a:off x="8128557" y="2057674"/>
            <a:ext cx="171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ПРЯМОЕ СОГЛАШЕНИЕ</a:t>
            </a:r>
          </a:p>
        </p:txBody>
      </p: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14A81D4-FB85-4175-8AF2-AA2DAFB62121}"/>
              </a:ext>
            </a:extLst>
          </p:cNvPr>
          <p:cNvCxnSpPr/>
          <p:nvPr/>
        </p:nvCxnSpPr>
        <p:spPr>
          <a:xfrm rot="10800000" flipV="1">
            <a:off x="2110322" y="2556753"/>
            <a:ext cx="2604602" cy="494699"/>
          </a:xfrm>
          <a:prstGeom prst="bentConnector3">
            <a:avLst>
              <a:gd name="adj1" fmla="val 10008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4F56A5-EC0A-4989-AF54-71D7E2439753}"/>
              </a:ext>
            </a:extLst>
          </p:cNvPr>
          <p:cNvSpPr/>
          <p:nvPr/>
        </p:nvSpPr>
        <p:spPr>
          <a:xfrm>
            <a:off x="1856779" y="2591053"/>
            <a:ext cx="30703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СОГЛАШЕНИЕ О ФИНАНСИРОВАНИИ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56BC2A-CB12-4289-88CE-6CCE7FC20B1F}"/>
              </a:ext>
            </a:extLst>
          </p:cNvPr>
          <p:cNvSpPr/>
          <p:nvPr/>
        </p:nvSpPr>
        <p:spPr>
          <a:xfrm>
            <a:off x="4602021" y="3252823"/>
            <a:ext cx="30703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ДОГОВОР АРЕНДЫ ЗЕМЕЛЬНОГО УЧАСТКА</a:t>
            </a:r>
          </a:p>
        </p:txBody>
      </p: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6B3DF316-1504-4D1A-8773-6291759F50D2}"/>
              </a:ext>
            </a:extLst>
          </p:cNvPr>
          <p:cNvCxnSpPr>
            <a:cxnSpLocks/>
          </p:cNvCxnSpPr>
          <p:nvPr/>
        </p:nvCxnSpPr>
        <p:spPr>
          <a:xfrm>
            <a:off x="1230742" y="3489550"/>
            <a:ext cx="3515611" cy="2625799"/>
          </a:xfrm>
          <a:prstGeom prst="bentConnector3">
            <a:avLst>
              <a:gd name="adj1" fmla="val 555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D74B2AC-9F41-45B5-B2EB-DA15DC9CF5F2}"/>
              </a:ext>
            </a:extLst>
          </p:cNvPr>
          <p:cNvSpPr/>
          <p:nvPr/>
        </p:nvSpPr>
        <p:spPr>
          <a:xfrm>
            <a:off x="1576338" y="5853069"/>
            <a:ext cx="31048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ПОЛУЧЕНИЕ ИМУЩЕСТВА В КОНЦЕССИЮ</a:t>
            </a:r>
          </a:p>
        </p:txBody>
      </p: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8F706301-E3E0-4DDA-82C6-AB8E770B76B0}"/>
              </a:ext>
            </a:extLst>
          </p:cNvPr>
          <p:cNvCxnSpPr>
            <a:cxnSpLocks/>
          </p:cNvCxnSpPr>
          <p:nvPr/>
        </p:nvCxnSpPr>
        <p:spPr>
          <a:xfrm flipV="1">
            <a:off x="7534300" y="4147144"/>
            <a:ext cx="1747514" cy="948964"/>
          </a:xfrm>
          <a:prstGeom prst="bentConnector3">
            <a:avLst>
              <a:gd name="adj1" fmla="val 10032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B7F4B62-FCC1-4E80-B5B7-0C3323F540F1}"/>
              </a:ext>
            </a:extLst>
          </p:cNvPr>
          <p:cNvCxnSpPr/>
          <p:nvPr/>
        </p:nvCxnSpPr>
        <p:spPr>
          <a:xfrm flipH="1">
            <a:off x="7523057" y="3926418"/>
            <a:ext cx="7825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D0F1BF2-0F81-4DB5-95A8-C45908BB6229}"/>
              </a:ext>
            </a:extLst>
          </p:cNvPr>
          <p:cNvSpPr/>
          <p:nvPr/>
        </p:nvSpPr>
        <p:spPr>
          <a:xfrm>
            <a:off x="6747475" y="3504404"/>
            <a:ext cx="2344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ПЛАТА ЗА ПОЛЬЗОВАНИЕ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B277631-8594-4E17-9E07-C1F0400A3ECD}"/>
              </a:ext>
            </a:extLst>
          </p:cNvPr>
          <p:cNvSpPr/>
          <p:nvPr/>
        </p:nvSpPr>
        <p:spPr>
          <a:xfrm>
            <a:off x="5260669" y="5044661"/>
            <a:ext cx="1760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ОБЪЕКТ КОНЦЕССИИ</a:t>
            </a: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19FFD854-6DD0-4858-A447-72C7787A1631}"/>
              </a:ext>
            </a:extLst>
          </p:cNvPr>
          <p:cNvSpPr/>
          <p:nvPr/>
        </p:nvSpPr>
        <p:spPr>
          <a:xfrm>
            <a:off x="4999770" y="5423020"/>
            <a:ext cx="2330629" cy="537771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400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CD99C7B-8D7A-4FED-B6D7-32331A92B18F}"/>
              </a:ext>
            </a:extLst>
          </p:cNvPr>
          <p:cNvSpPr/>
          <p:nvPr/>
        </p:nvSpPr>
        <p:spPr>
          <a:xfrm>
            <a:off x="4942974" y="5470356"/>
            <a:ext cx="2330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44546A"/>
                </a:solidFill>
                <a:latin typeface="Arial Narrow" panose="020B0606020202030204" pitchFamily="34" charset="0"/>
              </a:rPr>
              <a:t>СОВРЕМЕННЫЙ ЦЕНТР ГРЕБНЫХ ВИДОВ СПОРТА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FE6A33-28F4-468A-97A2-02DD718F51E1}"/>
              </a:ext>
            </a:extLst>
          </p:cNvPr>
          <p:cNvSpPr/>
          <p:nvPr/>
        </p:nvSpPr>
        <p:spPr>
          <a:xfrm>
            <a:off x="9539910" y="3073943"/>
            <a:ext cx="1926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КОНЦЕДЕНТ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МИНСПОРТА КО</a:t>
            </a:r>
          </a:p>
        </p:txBody>
      </p:sp>
    </p:spTree>
    <p:extLst>
      <p:ext uri="{BB962C8B-B14F-4D97-AF65-F5344CB8AC3E}">
        <p14:creationId xmlns:p14="http://schemas.microsoft.com/office/powerpoint/2010/main" val="3086806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987</Words>
  <Application>Microsoft Office PowerPoint</Application>
  <PresentationFormat>Широкоэкранный</PresentationFormat>
  <Paragraphs>217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Артур Щеглов</cp:lastModifiedBy>
  <cp:revision>21</cp:revision>
  <dcterms:created xsi:type="dcterms:W3CDTF">2021-04-06T09:39:30Z</dcterms:created>
  <dcterms:modified xsi:type="dcterms:W3CDTF">2021-04-08T04:55:28Z</dcterms:modified>
</cp:coreProperties>
</file>